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58" r:id="rId3"/>
    <p:sldId id="267" r:id="rId4"/>
    <p:sldId id="268" r:id="rId5"/>
    <p:sldId id="264" r:id="rId6"/>
    <p:sldId id="261" r:id="rId7"/>
    <p:sldId id="265" r:id="rId8"/>
    <p:sldId id="266" r:id="rId9"/>
    <p:sldId id="257" r:id="rId10"/>
    <p:sldId id="269" r:id="rId1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1" d="100"/>
          <a:sy n="13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6A749-3604-4E1E-95FC-29E412E1CE72}" type="datetimeFigureOut">
              <a:rPr lang="da-DK" smtClean="0"/>
              <a:pPr/>
              <a:t>05-04-2016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75E96-0A93-4E74-8A88-F4B4017DA03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D9461-EB70-40D3-99BF-2F6DCFBBEC93}" type="slidenum">
              <a:rPr lang="da-DK" smtClean="0"/>
              <a:pPr/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D9461-EB70-40D3-99BF-2F6DCFBBEC93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D9461-EB70-40D3-99BF-2F6DCFBBEC93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D9461-EB70-40D3-99BF-2F6DCFBBEC93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D9461-EB70-40D3-99BF-2F6DCFBBEC93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D9461-EB70-40D3-99BF-2F6DCFBBEC93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D9461-EB70-40D3-99BF-2F6DCFBBEC93}" type="slidenum">
              <a:rPr lang="da-DK" smtClean="0"/>
              <a:pPr/>
              <a:t>9</a:t>
            </a:fld>
            <a:endParaRPr 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D9461-EB70-40D3-99BF-2F6DCFBBEC93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02AC-634D-46EE-AB3A-A04417DF95BA}" type="datetimeFigureOut">
              <a:rPr lang="da-DK" smtClean="0"/>
              <a:pPr/>
              <a:t>05-04-2016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2185-D7FB-4C64-8D85-EA99A9BF5B6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02AC-634D-46EE-AB3A-A04417DF95BA}" type="datetimeFigureOut">
              <a:rPr lang="da-DK" smtClean="0"/>
              <a:pPr/>
              <a:t>05-04-2016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2185-D7FB-4C64-8D85-EA99A9BF5B6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02AC-634D-46EE-AB3A-A04417DF95BA}" type="datetimeFigureOut">
              <a:rPr lang="da-DK" smtClean="0"/>
              <a:pPr/>
              <a:t>05-04-2016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2185-D7FB-4C64-8D85-EA99A9BF5B6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02AC-634D-46EE-AB3A-A04417DF95BA}" type="datetimeFigureOut">
              <a:rPr lang="da-DK" smtClean="0"/>
              <a:pPr/>
              <a:t>05-04-2016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2185-D7FB-4C64-8D85-EA99A9BF5B6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02AC-634D-46EE-AB3A-A04417DF95BA}" type="datetimeFigureOut">
              <a:rPr lang="da-DK" smtClean="0"/>
              <a:pPr/>
              <a:t>05-04-2016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2185-D7FB-4C64-8D85-EA99A9BF5B6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02AC-634D-46EE-AB3A-A04417DF95BA}" type="datetimeFigureOut">
              <a:rPr lang="da-DK" smtClean="0"/>
              <a:pPr/>
              <a:t>05-04-2016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2185-D7FB-4C64-8D85-EA99A9BF5B6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02AC-634D-46EE-AB3A-A04417DF95BA}" type="datetimeFigureOut">
              <a:rPr lang="da-DK" smtClean="0"/>
              <a:pPr/>
              <a:t>05-04-2016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2185-D7FB-4C64-8D85-EA99A9BF5B6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02AC-634D-46EE-AB3A-A04417DF95BA}" type="datetimeFigureOut">
              <a:rPr lang="da-DK" smtClean="0"/>
              <a:pPr/>
              <a:t>05-04-2016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2185-D7FB-4C64-8D85-EA99A9BF5B6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02AC-634D-46EE-AB3A-A04417DF95BA}" type="datetimeFigureOut">
              <a:rPr lang="da-DK" smtClean="0"/>
              <a:pPr/>
              <a:t>05-04-2016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2185-D7FB-4C64-8D85-EA99A9BF5B6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02AC-634D-46EE-AB3A-A04417DF95BA}" type="datetimeFigureOut">
              <a:rPr lang="da-DK" smtClean="0"/>
              <a:pPr/>
              <a:t>05-04-2016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2185-D7FB-4C64-8D85-EA99A9BF5B6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02AC-634D-46EE-AB3A-A04417DF95BA}" type="datetimeFigureOut">
              <a:rPr lang="da-DK" smtClean="0"/>
              <a:pPr/>
              <a:t>05-04-2016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2185-D7FB-4C64-8D85-EA99A9BF5B6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302AC-634D-46EE-AB3A-A04417DF95BA}" type="datetimeFigureOut">
              <a:rPr lang="da-DK" smtClean="0"/>
              <a:pPr/>
              <a:t>05-04-2016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52185-D7FB-4C64-8D85-EA99A9BF5B6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181314" y="566057"/>
            <a:ext cx="1611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1"/>
                </a:solidFill>
              </a:rPr>
              <a:t>Layout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Se materiel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Tog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Lyntog ( 3 )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     Litra MA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     Litra MB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     Litra MS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Motortog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El tog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S-tog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Damplokomotiver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Rangertraktorer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Sporvogne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Vogne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Personvogne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Sovevogne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Salonvogne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Styrevogne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Godsvogne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Specialvogne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Signaler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Vingesignaler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Dagslyssignaler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Dværgsignaler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Fremskudte signaler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     Rangersignaler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Drejeskiver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Skydebroer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Kraner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Huse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Biler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Skibe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Oprangeringer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Se oprangeringer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Opret ny oprangering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Rediger oprangering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Slet oprangering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Køreplan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Data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Opret ny data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Rediger data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Slet data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Udskriv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Materiel lister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Oprangeringer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Data lister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     </a:t>
            </a:r>
            <a:r>
              <a:rPr lang="da-DK" sz="800" dirty="0" smtClean="0">
                <a:solidFill>
                  <a:schemeClr val="bg1"/>
                </a:solidFill>
              </a:rPr>
              <a:t>Køreplaner</a:t>
            </a:r>
            <a:endParaRPr lang="da-DK" sz="800" dirty="0" smtClean="0">
              <a:solidFill>
                <a:schemeClr val="bg1"/>
              </a:solidFill>
            </a:endParaRPr>
          </a:p>
        </p:txBody>
      </p:sp>
      <p:sp>
        <p:nvSpPr>
          <p:cNvPr id="6" name="Tekstboks 5"/>
          <p:cNvSpPr txBox="1"/>
          <p:nvPr/>
        </p:nvSpPr>
        <p:spPr>
          <a:xfrm>
            <a:off x="5827372" y="979468"/>
            <a:ext cx="1509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1"/>
                </a:solidFill>
              </a:rPr>
              <a:t>Materiel nummer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Skala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Lyntog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Motortog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El tog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S-tog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Damplokomotiver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Rangertraktorer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Sporvogne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Personvogne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Sovevogne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Salonvogne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Styrevogne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Godsvogne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Specialvogne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Vingesignaler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Dagslyssignaler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Dværgsignaler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Fremskudte signaler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Rangersignaler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Drejeskiver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Skydebroer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Kraner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Broer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Huse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Biler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Skibe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Tog dekodere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Sporskifte dekodere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Signal dekodere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Lyd dekodere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Original bygget af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Model bygget af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Hjul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Koblingstyper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Epoker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Litra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Litra </a:t>
            </a:r>
            <a:r>
              <a:rPr lang="da-DK" sz="800" dirty="0" smtClean="0">
                <a:solidFill>
                  <a:schemeClr val="bg1"/>
                </a:solidFill>
              </a:rPr>
              <a:t>nummer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Dekoder </a:t>
            </a:r>
            <a:r>
              <a:rPr lang="da-DK" sz="800" dirty="0" err="1" smtClean="0">
                <a:solidFill>
                  <a:schemeClr val="bg1"/>
                </a:solidFill>
              </a:rPr>
              <a:t>funktionaliteter</a:t>
            </a:r>
            <a:endParaRPr lang="da-DK" sz="800" dirty="0" smtClean="0">
              <a:solidFill>
                <a:schemeClr val="bg1"/>
              </a:solidFill>
            </a:endParaRPr>
          </a:p>
          <a:p>
            <a:r>
              <a:rPr lang="da-DK" sz="800" dirty="0" smtClean="0">
                <a:solidFill>
                  <a:schemeClr val="bg1"/>
                </a:solidFill>
              </a:rPr>
              <a:t>Sportavler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Tid i timer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Tegninger</a:t>
            </a:r>
          </a:p>
          <a:p>
            <a:r>
              <a:rPr lang="da-DK" sz="800" dirty="0" smtClean="0">
                <a:solidFill>
                  <a:schemeClr val="bg1"/>
                </a:solidFill>
              </a:rPr>
              <a:t>Billeder</a:t>
            </a:r>
          </a:p>
          <a:p>
            <a:endParaRPr lang="da-DK" sz="800" dirty="0" smtClean="0">
              <a:solidFill>
                <a:schemeClr val="bg1"/>
              </a:solidFill>
            </a:endParaRPr>
          </a:p>
          <a:p>
            <a:endParaRPr lang="da-DK" sz="800" dirty="0" smtClean="0">
              <a:solidFill>
                <a:schemeClr val="bg1"/>
              </a:solidFill>
            </a:endParaRPr>
          </a:p>
          <a:p>
            <a:endParaRPr lang="da-DK" sz="800" dirty="0" smtClean="0">
              <a:solidFill>
                <a:schemeClr val="bg1"/>
              </a:solidFill>
            </a:endParaRPr>
          </a:p>
          <a:p>
            <a:endParaRPr lang="da-DK" sz="800" dirty="0" smtClean="0">
              <a:solidFill>
                <a:schemeClr val="bg1"/>
              </a:solidFill>
            </a:endParaRPr>
          </a:p>
          <a:p>
            <a:endParaRPr lang="da-DK" sz="800" dirty="0">
              <a:solidFill>
                <a:schemeClr val="bg1"/>
              </a:solidFill>
            </a:endParaRPr>
          </a:p>
        </p:txBody>
      </p:sp>
      <p:sp>
        <p:nvSpPr>
          <p:cNvPr id="4" name="Rektangulær billedforklaring 3"/>
          <p:cNvSpPr/>
          <p:nvPr/>
        </p:nvSpPr>
        <p:spPr>
          <a:xfrm>
            <a:off x="3004456" y="1763486"/>
            <a:ext cx="1843315" cy="783771"/>
          </a:xfrm>
          <a:prstGeom prst="wedgeRectCallout">
            <a:avLst>
              <a:gd name="adj1" fmla="val -158628"/>
              <a:gd name="adj2" fmla="val -141204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Tal i parentes angive hvor mange items der er i kategorien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5863772" y="5072743"/>
            <a:ext cx="674914" cy="31205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ktangulær billedforklaring 7"/>
          <p:cNvSpPr/>
          <p:nvPr/>
        </p:nvSpPr>
        <p:spPr>
          <a:xfrm>
            <a:off x="2902856" y="4513943"/>
            <a:ext cx="1843315" cy="783771"/>
          </a:xfrm>
          <a:prstGeom prst="wedgeRectCallout">
            <a:avLst>
              <a:gd name="adj1" fmla="val 109876"/>
              <a:gd name="adj2" fmla="val 40278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Er i tvivl med hensyn til koblinger, hvilke informationer skal jeg bruge?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0" y="0"/>
            <a:ext cx="1429656" cy="6313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bg2">
                    <a:lumMod val="90000"/>
                  </a:schemeClr>
                </a:solidFill>
              </a:rPr>
              <a:t>Site </a:t>
            </a:r>
            <a:r>
              <a:rPr lang="da-DK" dirty="0" err="1" smtClean="0">
                <a:solidFill>
                  <a:schemeClr val="bg2">
                    <a:lumMod val="90000"/>
                  </a:schemeClr>
                </a:solidFill>
              </a:rPr>
              <a:t>index</a:t>
            </a:r>
            <a:endParaRPr lang="da-DK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5457371" y="123372"/>
            <a:ext cx="1429656" cy="6313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>
                <a:solidFill>
                  <a:schemeClr val="bg2">
                    <a:lumMod val="90000"/>
                  </a:schemeClr>
                </a:solidFill>
              </a:rPr>
              <a:t>Data typer</a:t>
            </a:r>
            <a:endParaRPr lang="da-DK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1" name="Afrundet rektangel 10"/>
          <p:cNvSpPr/>
          <p:nvPr/>
        </p:nvSpPr>
        <p:spPr>
          <a:xfrm>
            <a:off x="2699658" y="290286"/>
            <a:ext cx="2532743" cy="78377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Er desuden i tvivl om hvilke elementer der er med hensyn til digital drift</a:t>
            </a:r>
            <a:endParaRPr lang="da-DK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1502229" cy="6300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Rektangel 15"/>
          <p:cNvSpPr/>
          <p:nvPr/>
        </p:nvSpPr>
        <p:spPr>
          <a:xfrm>
            <a:off x="1502229" y="0"/>
            <a:ext cx="7641771" cy="12627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" name="Rektangel 17"/>
          <p:cNvSpPr/>
          <p:nvPr/>
        </p:nvSpPr>
        <p:spPr>
          <a:xfrm>
            <a:off x="1538514" y="0"/>
            <a:ext cx="7380515" cy="1117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0" name="Picture 1" descr="http://permild-rosengreen.dk/media/1405/DSB-120.jpg"/>
          <p:cNvPicPr>
            <a:picLocks noChangeAspect="1" noChangeArrowheads="1"/>
          </p:cNvPicPr>
          <p:nvPr/>
        </p:nvPicPr>
        <p:blipFill>
          <a:blip r:embed="rId3" cstate="print"/>
          <a:srcRect l="7946" t="29670" r="7734" b="24615"/>
          <a:stretch>
            <a:fillRect/>
          </a:stretch>
        </p:blipFill>
        <p:spPr bwMode="auto">
          <a:xfrm>
            <a:off x="159544" y="145256"/>
            <a:ext cx="1323975" cy="1010491"/>
          </a:xfrm>
          <a:prstGeom prst="rect">
            <a:avLst/>
          </a:prstGeom>
          <a:noFill/>
        </p:spPr>
      </p:pic>
      <p:sp>
        <p:nvSpPr>
          <p:cNvPr id="21" name="Rektangel 20"/>
          <p:cNvSpPr/>
          <p:nvPr/>
        </p:nvSpPr>
        <p:spPr>
          <a:xfrm>
            <a:off x="145258" y="374005"/>
            <a:ext cx="1350168" cy="430858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sz="8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Allan's</a:t>
            </a:r>
            <a:r>
              <a:rPr lang="da-DK" sz="8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da-DK" sz="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modeljernbane</a:t>
            </a:r>
          </a:p>
          <a:p>
            <a:pPr algn="ctr"/>
            <a:r>
              <a:rPr lang="da-DK" sz="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database</a:t>
            </a:r>
            <a:endParaRPr lang="da-DK" sz="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4" name="Rektangel 23"/>
          <p:cNvSpPr/>
          <p:nvPr/>
        </p:nvSpPr>
        <p:spPr>
          <a:xfrm>
            <a:off x="173831" y="6426993"/>
            <a:ext cx="1293633" cy="264012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7" name="Rektangel 26"/>
          <p:cNvSpPr/>
          <p:nvPr/>
        </p:nvSpPr>
        <p:spPr>
          <a:xfrm>
            <a:off x="174171" y="1278731"/>
            <a:ext cx="1291771" cy="503634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9" name="Tekstboks 28"/>
          <p:cNvSpPr txBox="1"/>
          <p:nvPr/>
        </p:nvSpPr>
        <p:spPr>
          <a:xfrm>
            <a:off x="190501" y="6434139"/>
            <a:ext cx="1252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050" b="1" dirty="0" smtClean="0">
                <a:solidFill>
                  <a:srgbClr val="FDFDFD"/>
                </a:solidFill>
              </a:rPr>
              <a:t>LUK DATABASE</a:t>
            </a:r>
            <a:endParaRPr lang="da-DK" sz="1050" b="1" dirty="0">
              <a:solidFill>
                <a:srgbClr val="FDFDFD"/>
              </a:solidFill>
            </a:endParaRPr>
          </a:p>
        </p:txBody>
      </p:sp>
      <p:sp>
        <p:nvSpPr>
          <p:cNvPr id="26" name="Rektangel 25"/>
          <p:cNvSpPr/>
          <p:nvPr/>
        </p:nvSpPr>
        <p:spPr>
          <a:xfrm>
            <a:off x="1584556" y="6424806"/>
            <a:ext cx="7385273" cy="26401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0" name="Rektangel 29"/>
          <p:cNvSpPr/>
          <p:nvPr/>
        </p:nvSpPr>
        <p:spPr>
          <a:xfrm>
            <a:off x="1584556" y="1277257"/>
            <a:ext cx="7385273" cy="5041447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1" name="Picture 1" descr="http://permild-rosengreen.dk/media/1405/DSB-120.jpg"/>
          <p:cNvPicPr>
            <a:picLocks noChangeArrowheads="1"/>
          </p:cNvPicPr>
          <p:nvPr/>
        </p:nvPicPr>
        <p:blipFill>
          <a:blip r:embed="rId3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rcRect l="7773" t="29670" r="8261" b="27842"/>
          <a:stretch>
            <a:fillRect/>
          </a:stretch>
        </p:blipFill>
        <p:spPr bwMode="auto">
          <a:xfrm>
            <a:off x="1596571" y="1299029"/>
            <a:ext cx="7365999" cy="5007428"/>
          </a:xfrm>
          <a:prstGeom prst="rect">
            <a:avLst/>
          </a:prstGeom>
          <a:noFill/>
          <a:ln w="25400">
            <a:noFill/>
          </a:ln>
        </p:spPr>
      </p:pic>
      <p:sp>
        <p:nvSpPr>
          <p:cNvPr id="148" name="Tekstboks 147"/>
          <p:cNvSpPr txBox="1"/>
          <p:nvPr/>
        </p:nvSpPr>
        <p:spPr>
          <a:xfrm>
            <a:off x="188572" y="1291771"/>
            <a:ext cx="1262857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00" dirty="0" smtClean="0">
                <a:solidFill>
                  <a:schemeClr val="bg1"/>
                </a:solidFill>
              </a:rPr>
              <a:t>Layout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Se materiel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Oprangeringer</a:t>
            </a:r>
            <a:endParaRPr lang="da-DK" sz="700" dirty="0" smtClean="0">
              <a:solidFill>
                <a:schemeClr val="bg1"/>
              </a:solidFill>
            </a:endParaRPr>
          </a:p>
          <a:p>
            <a:r>
              <a:rPr lang="da-DK" sz="700" dirty="0" smtClean="0">
                <a:solidFill>
                  <a:schemeClr val="bg1"/>
                </a:solidFill>
              </a:rPr>
              <a:t>Data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</a:t>
            </a:r>
            <a:r>
              <a:rPr lang="da-DK" sz="700" dirty="0" smtClean="0">
                <a:solidFill>
                  <a:schemeClr val="bg1"/>
                </a:solidFill>
              </a:rPr>
              <a:t>    Opret</a:t>
            </a:r>
            <a:endParaRPr lang="da-DK" sz="700" dirty="0" smtClean="0">
              <a:solidFill>
                <a:schemeClr val="bg1"/>
              </a:solidFill>
            </a:endParaRPr>
          </a:p>
          <a:p>
            <a:r>
              <a:rPr lang="da-DK" sz="700" dirty="0" smtClean="0">
                <a:solidFill>
                  <a:schemeClr val="bg1"/>
                </a:solidFill>
              </a:rPr>
              <a:t>Udskriv</a:t>
            </a:r>
          </a:p>
          <a:p>
            <a:endParaRPr lang="da-DK" sz="700" dirty="0">
              <a:solidFill>
                <a:schemeClr val="bg1"/>
              </a:solidFill>
            </a:endParaRPr>
          </a:p>
        </p:txBody>
      </p:sp>
      <p:sp>
        <p:nvSpPr>
          <p:cNvPr id="170" name="Rektangel 169"/>
          <p:cNvSpPr/>
          <p:nvPr/>
        </p:nvSpPr>
        <p:spPr>
          <a:xfrm>
            <a:off x="1690914" y="152400"/>
            <a:ext cx="7380515" cy="1117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dirty="0" smtClean="0">
                <a:solidFill>
                  <a:schemeClr val="bg2">
                    <a:lumMod val="90000"/>
                  </a:schemeClr>
                </a:solidFill>
              </a:rPr>
              <a:t>Opret vogn</a:t>
            </a:r>
            <a:endParaRPr lang="da-DK" sz="32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43" name="Afrundet rektangel 142"/>
          <p:cNvSpPr/>
          <p:nvPr/>
        </p:nvSpPr>
        <p:spPr>
          <a:xfrm>
            <a:off x="1778001" y="1444170"/>
            <a:ext cx="6945086" cy="4702630"/>
          </a:xfrm>
          <a:prstGeom prst="roundRect">
            <a:avLst>
              <a:gd name="adj" fmla="val 2311"/>
            </a:avLst>
          </a:prstGeom>
          <a:solidFill>
            <a:schemeClr val="bg1">
              <a:lumMod val="95000"/>
            </a:schemeClr>
          </a:solidFill>
          <a:ln w="1270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9" name="Rektangel 148"/>
          <p:cNvSpPr/>
          <p:nvPr/>
        </p:nvSpPr>
        <p:spPr>
          <a:xfrm>
            <a:off x="1988478" y="1908629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153" name="Gruppe 152"/>
          <p:cNvGrpSpPr/>
          <p:nvPr/>
        </p:nvGrpSpPr>
        <p:grpSpPr>
          <a:xfrm>
            <a:off x="3152653" y="1909991"/>
            <a:ext cx="210004" cy="201951"/>
            <a:chOff x="4507252" y="2076905"/>
            <a:chExt cx="210004" cy="201951"/>
          </a:xfrm>
        </p:grpSpPr>
        <p:sp>
          <p:nvSpPr>
            <p:cNvPr id="158" name="Rektangel 157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62" name="Ligebenet trekant 161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65" name="Tekstboks 164"/>
          <p:cNvSpPr txBox="1"/>
          <p:nvPr/>
        </p:nvSpPr>
        <p:spPr>
          <a:xfrm>
            <a:off x="1988478" y="1625601"/>
            <a:ext cx="9869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AM nummer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2" name="Rektangel 171"/>
          <p:cNvSpPr/>
          <p:nvPr/>
        </p:nvSpPr>
        <p:spPr>
          <a:xfrm>
            <a:off x="3514710" y="1908629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173" name="Gruppe 172"/>
          <p:cNvGrpSpPr/>
          <p:nvPr/>
        </p:nvGrpSpPr>
        <p:grpSpPr>
          <a:xfrm>
            <a:off x="4678885" y="1909991"/>
            <a:ext cx="210004" cy="201951"/>
            <a:chOff x="4507252" y="2076905"/>
            <a:chExt cx="210004" cy="201951"/>
          </a:xfrm>
        </p:grpSpPr>
        <p:sp>
          <p:nvSpPr>
            <p:cNvPr id="174" name="Rektangel 173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75" name="Ligebenet trekant 174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76" name="Tekstboks 175"/>
          <p:cNvSpPr txBox="1"/>
          <p:nvPr/>
        </p:nvSpPr>
        <p:spPr>
          <a:xfrm>
            <a:off x="3514710" y="1625601"/>
            <a:ext cx="9869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Vogn </a:t>
            </a:r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type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7" name="Rektangel 176"/>
          <p:cNvSpPr/>
          <p:nvPr/>
        </p:nvSpPr>
        <p:spPr>
          <a:xfrm>
            <a:off x="1988478" y="2394857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178" name="Gruppe 177"/>
          <p:cNvGrpSpPr/>
          <p:nvPr/>
        </p:nvGrpSpPr>
        <p:grpSpPr>
          <a:xfrm>
            <a:off x="3152653" y="2396219"/>
            <a:ext cx="210004" cy="201951"/>
            <a:chOff x="4507252" y="2076905"/>
            <a:chExt cx="210004" cy="201951"/>
          </a:xfrm>
        </p:grpSpPr>
        <p:sp>
          <p:nvSpPr>
            <p:cNvPr id="179" name="Rektangel 178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80" name="Ligebenet trekant 179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81" name="Tekstboks 180"/>
          <p:cNvSpPr txBox="1"/>
          <p:nvPr/>
        </p:nvSpPr>
        <p:spPr>
          <a:xfrm>
            <a:off x="1988478" y="2111829"/>
            <a:ext cx="9869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Litra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2" name="Rektangel 181"/>
          <p:cNvSpPr/>
          <p:nvPr/>
        </p:nvSpPr>
        <p:spPr>
          <a:xfrm>
            <a:off x="3514711" y="2394858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183" name="Gruppe 182"/>
          <p:cNvGrpSpPr/>
          <p:nvPr/>
        </p:nvGrpSpPr>
        <p:grpSpPr>
          <a:xfrm>
            <a:off x="4678886" y="2396220"/>
            <a:ext cx="210004" cy="201951"/>
            <a:chOff x="4507252" y="2076905"/>
            <a:chExt cx="210004" cy="201951"/>
          </a:xfrm>
        </p:grpSpPr>
        <p:sp>
          <p:nvSpPr>
            <p:cNvPr id="184" name="Rektangel 183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85" name="Ligebenet trekant 184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86" name="Tekstboks 185"/>
          <p:cNvSpPr txBox="1"/>
          <p:nvPr/>
        </p:nvSpPr>
        <p:spPr>
          <a:xfrm>
            <a:off x="3514711" y="2111830"/>
            <a:ext cx="14659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Litra nummer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7" name="Rektangel 186"/>
          <p:cNvSpPr/>
          <p:nvPr/>
        </p:nvSpPr>
        <p:spPr>
          <a:xfrm>
            <a:off x="1988479" y="2888344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188" name="Tekstboks 187"/>
          <p:cNvSpPr txBox="1"/>
          <p:nvPr/>
        </p:nvSpPr>
        <p:spPr>
          <a:xfrm>
            <a:off x="1988479" y="2605316"/>
            <a:ext cx="14659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Epoke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9" name="Rektangel 188"/>
          <p:cNvSpPr/>
          <p:nvPr/>
        </p:nvSpPr>
        <p:spPr>
          <a:xfrm>
            <a:off x="3514711" y="2888344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190" name="Tekstboks 189"/>
          <p:cNvSpPr txBox="1"/>
          <p:nvPr/>
        </p:nvSpPr>
        <p:spPr>
          <a:xfrm>
            <a:off x="3514711" y="2605316"/>
            <a:ext cx="14659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Bruger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1" name="Rektangel 190"/>
          <p:cNvSpPr/>
          <p:nvPr/>
        </p:nvSpPr>
        <p:spPr>
          <a:xfrm>
            <a:off x="3514710" y="3374572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192" name="Tekstboks 191"/>
          <p:cNvSpPr txBox="1"/>
          <p:nvPr/>
        </p:nvSpPr>
        <p:spPr>
          <a:xfrm>
            <a:off x="3514711" y="3098802"/>
            <a:ext cx="14659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err="1" smtClean="0">
                <a:solidFill>
                  <a:schemeClr val="bg2">
                    <a:lumMod val="25000"/>
                  </a:schemeClr>
                </a:solidFill>
              </a:rPr>
              <a:t>Decoderadresse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3" name="Rektangel 192"/>
          <p:cNvSpPr/>
          <p:nvPr/>
        </p:nvSpPr>
        <p:spPr>
          <a:xfrm>
            <a:off x="1988479" y="3374573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194" name="Tekstboks 193"/>
          <p:cNvSpPr txBox="1"/>
          <p:nvPr/>
        </p:nvSpPr>
        <p:spPr>
          <a:xfrm>
            <a:off x="1988479" y="3091545"/>
            <a:ext cx="14659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err="1" smtClean="0">
                <a:solidFill>
                  <a:schemeClr val="bg2">
                    <a:lumMod val="25000"/>
                  </a:schemeClr>
                </a:solidFill>
              </a:rPr>
              <a:t>Decodertype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5" name="Rektangel 194"/>
          <p:cNvSpPr/>
          <p:nvPr/>
        </p:nvSpPr>
        <p:spPr>
          <a:xfrm>
            <a:off x="3514711" y="3868058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196" name="Tekstboks 195"/>
          <p:cNvSpPr txBox="1"/>
          <p:nvPr/>
        </p:nvSpPr>
        <p:spPr>
          <a:xfrm>
            <a:off x="3514711" y="3585030"/>
            <a:ext cx="14659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Kobling bag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7" name="Rektangel 196"/>
          <p:cNvSpPr/>
          <p:nvPr/>
        </p:nvSpPr>
        <p:spPr>
          <a:xfrm>
            <a:off x="1988479" y="3868059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198" name="Tekstboks 197"/>
          <p:cNvSpPr txBox="1"/>
          <p:nvPr/>
        </p:nvSpPr>
        <p:spPr>
          <a:xfrm>
            <a:off x="1988479" y="3585031"/>
            <a:ext cx="14659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Kobling for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199" name="Gruppe 198"/>
          <p:cNvGrpSpPr/>
          <p:nvPr/>
        </p:nvGrpSpPr>
        <p:grpSpPr>
          <a:xfrm>
            <a:off x="3152653" y="2889705"/>
            <a:ext cx="210004" cy="201951"/>
            <a:chOff x="4507252" y="2076905"/>
            <a:chExt cx="210004" cy="201951"/>
          </a:xfrm>
        </p:grpSpPr>
        <p:sp>
          <p:nvSpPr>
            <p:cNvPr id="200" name="Rektangel 199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01" name="Ligebenet trekant 200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202" name="Gruppe 201"/>
          <p:cNvGrpSpPr/>
          <p:nvPr/>
        </p:nvGrpSpPr>
        <p:grpSpPr>
          <a:xfrm>
            <a:off x="4678885" y="2889705"/>
            <a:ext cx="210004" cy="201951"/>
            <a:chOff x="4507252" y="2076905"/>
            <a:chExt cx="210004" cy="201951"/>
          </a:xfrm>
        </p:grpSpPr>
        <p:sp>
          <p:nvSpPr>
            <p:cNvPr id="203" name="Rektangel 202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04" name="Ligebenet trekant 203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205" name="Gruppe 204"/>
          <p:cNvGrpSpPr/>
          <p:nvPr/>
        </p:nvGrpSpPr>
        <p:grpSpPr>
          <a:xfrm>
            <a:off x="3152653" y="3375933"/>
            <a:ext cx="210004" cy="201951"/>
            <a:chOff x="4507252" y="2076905"/>
            <a:chExt cx="210004" cy="201951"/>
          </a:xfrm>
        </p:grpSpPr>
        <p:sp>
          <p:nvSpPr>
            <p:cNvPr id="206" name="Rektangel 205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07" name="Ligebenet trekant 206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208" name="Gruppe 207"/>
          <p:cNvGrpSpPr/>
          <p:nvPr/>
        </p:nvGrpSpPr>
        <p:grpSpPr>
          <a:xfrm>
            <a:off x="4678886" y="3375934"/>
            <a:ext cx="210004" cy="201951"/>
            <a:chOff x="4507252" y="2076905"/>
            <a:chExt cx="210004" cy="201951"/>
          </a:xfrm>
        </p:grpSpPr>
        <p:sp>
          <p:nvSpPr>
            <p:cNvPr id="209" name="Rektangel 208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10" name="Ligebenet trekant 209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211" name="Gruppe 210"/>
          <p:cNvGrpSpPr/>
          <p:nvPr/>
        </p:nvGrpSpPr>
        <p:grpSpPr>
          <a:xfrm>
            <a:off x="3152653" y="3869418"/>
            <a:ext cx="210004" cy="201951"/>
            <a:chOff x="4507252" y="2076905"/>
            <a:chExt cx="210004" cy="201951"/>
          </a:xfrm>
        </p:grpSpPr>
        <p:sp>
          <p:nvSpPr>
            <p:cNvPr id="212" name="Rektangel 211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13" name="Ligebenet trekant 212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214" name="Gruppe 213"/>
          <p:cNvGrpSpPr/>
          <p:nvPr/>
        </p:nvGrpSpPr>
        <p:grpSpPr>
          <a:xfrm>
            <a:off x="4678886" y="3869419"/>
            <a:ext cx="210004" cy="201951"/>
            <a:chOff x="4507252" y="2076905"/>
            <a:chExt cx="210004" cy="201951"/>
          </a:xfrm>
        </p:grpSpPr>
        <p:sp>
          <p:nvSpPr>
            <p:cNvPr id="215" name="Rektangel 214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16" name="Ligebenet trekant 215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217" name="Rektangel 216"/>
          <p:cNvSpPr/>
          <p:nvPr/>
        </p:nvSpPr>
        <p:spPr>
          <a:xfrm>
            <a:off x="2508538" y="4129315"/>
            <a:ext cx="145143" cy="152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18" name="Rektangel 217"/>
          <p:cNvSpPr/>
          <p:nvPr/>
        </p:nvSpPr>
        <p:spPr>
          <a:xfrm>
            <a:off x="4034887" y="4136572"/>
            <a:ext cx="145143" cy="152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19" name="Tekstboks 218"/>
          <p:cNvSpPr txBox="1"/>
          <p:nvPr/>
        </p:nvSpPr>
        <p:spPr>
          <a:xfrm>
            <a:off x="2498828" y="4078515"/>
            <a:ext cx="16836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Kort kobling 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20" name="Rektangel 219"/>
          <p:cNvSpPr/>
          <p:nvPr/>
        </p:nvSpPr>
        <p:spPr>
          <a:xfrm>
            <a:off x="5400724" y="1900783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221" name="Gruppe 220"/>
          <p:cNvGrpSpPr/>
          <p:nvPr/>
        </p:nvGrpSpPr>
        <p:grpSpPr>
          <a:xfrm>
            <a:off x="6564899" y="1902145"/>
            <a:ext cx="210004" cy="201951"/>
            <a:chOff x="4507252" y="2076905"/>
            <a:chExt cx="210004" cy="201951"/>
          </a:xfrm>
        </p:grpSpPr>
        <p:sp>
          <p:nvSpPr>
            <p:cNvPr id="222" name="Rektangel 221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23" name="Ligebenet trekant 222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224" name="Rektangel 223"/>
          <p:cNvSpPr/>
          <p:nvPr/>
        </p:nvSpPr>
        <p:spPr>
          <a:xfrm>
            <a:off x="5400725" y="2249015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225" name="Gruppe 224"/>
          <p:cNvGrpSpPr/>
          <p:nvPr/>
        </p:nvGrpSpPr>
        <p:grpSpPr>
          <a:xfrm>
            <a:off x="6564900" y="2250377"/>
            <a:ext cx="210004" cy="201951"/>
            <a:chOff x="4507252" y="2076905"/>
            <a:chExt cx="210004" cy="201951"/>
          </a:xfrm>
        </p:grpSpPr>
        <p:sp>
          <p:nvSpPr>
            <p:cNvPr id="226" name="Rektangel 225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27" name="Ligebenet trekant 226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228" name="Rektangel 227"/>
          <p:cNvSpPr/>
          <p:nvPr/>
        </p:nvSpPr>
        <p:spPr>
          <a:xfrm>
            <a:off x="5400725" y="2594980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229" name="Rektangel 228"/>
          <p:cNvSpPr/>
          <p:nvPr/>
        </p:nvSpPr>
        <p:spPr>
          <a:xfrm>
            <a:off x="5400724" y="2945706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230" name="Gruppe 229"/>
          <p:cNvGrpSpPr/>
          <p:nvPr/>
        </p:nvGrpSpPr>
        <p:grpSpPr>
          <a:xfrm>
            <a:off x="6564899" y="2596341"/>
            <a:ext cx="210004" cy="201951"/>
            <a:chOff x="4507252" y="2076905"/>
            <a:chExt cx="210004" cy="201951"/>
          </a:xfrm>
        </p:grpSpPr>
        <p:sp>
          <p:nvSpPr>
            <p:cNvPr id="231" name="Rektangel 230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32" name="Ligebenet trekant 231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233" name="Gruppe 232"/>
          <p:cNvGrpSpPr/>
          <p:nvPr/>
        </p:nvGrpSpPr>
        <p:grpSpPr>
          <a:xfrm>
            <a:off x="6564900" y="2947068"/>
            <a:ext cx="210004" cy="201951"/>
            <a:chOff x="4507252" y="2076905"/>
            <a:chExt cx="210004" cy="201951"/>
          </a:xfrm>
        </p:grpSpPr>
        <p:sp>
          <p:nvSpPr>
            <p:cNvPr id="234" name="Rektangel 233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35" name="Ligebenet trekant 234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236" name="Rektangel 235"/>
          <p:cNvSpPr/>
          <p:nvPr/>
        </p:nvSpPr>
        <p:spPr>
          <a:xfrm>
            <a:off x="5407981" y="3294052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237" name="Gruppe 236"/>
          <p:cNvGrpSpPr/>
          <p:nvPr/>
        </p:nvGrpSpPr>
        <p:grpSpPr>
          <a:xfrm>
            <a:off x="6572156" y="3295414"/>
            <a:ext cx="210004" cy="201951"/>
            <a:chOff x="4507252" y="2076905"/>
            <a:chExt cx="210004" cy="201951"/>
          </a:xfrm>
        </p:grpSpPr>
        <p:sp>
          <p:nvSpPr>
            <p:cNvPr id="238" name="Rektangel 237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39" name="Ligebenet trekant 238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240" name="Rektangel 239"/>
          <p:cNvSpPr/>
          <p:nvPr/>
        </p:nvSpPr>
        <p:spPr>
          <a:xfrm>
            <a:off x="7222036" y="1902205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241" name="Gruppe 240"/>
          <p:cNvGrpSpPr/>
          <p:nvPr/>
        </p:nvGrpSpPr>
        <p:grpSpPr>
          <a:xfrm>
            <a:off x="8386211" y="1903567"/>
            <a:ext cx="210004" cy="201951"/>
            <a:chOff x="4507252" y="2076905"/>
            <a:chExt cx="210004" cy="201951"/>
          </a:xfrm>
        </p:grpSpPr>
        <p:sp>
          <p:nvSpPr>
            <p:cNvPr id="242" name="Rektangel 241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43" name="Ligebenet trekant 242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244" name="Rektangel 243"/>
          <p:cNvSpPr/>
          <p:nvPr/>
        </p:nvSpPr>
        <p:spPr>
          <a:xfrm>
            <a:off x="7222036" y="2243294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245" name="Rektangel 244"/>
          <p:cNvSpPr/>
          <p:nvPr/>
        </p:nvSpPr>
        <p:spPr>
          <a:xfrm>
            <a:off x="7222035" y="2591639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246" name="Gruppe 245"/>
          <p:cNvGrpSpPr/>
          <p:nvPr/>
        </p:nvGrpSpPr>
        <p:grpSpPr>
          <a:xfrm>
            <a:off x="8386210" y="2244655"/>
            <a:ext cx="210004" cy="201951"/>
            <a:chOff x="4507252" y="2076905"/>
            <a:chExt cx="210004" cy="201951"/>
          </a:xfrm>
        </p:grpSpPr>
        <p:sp>
          <p:nvSpPr>
            <p:cNvPr id="247" name="Rektangel 246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48" name="Ligebenet trekant 247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249" name="Gruppe 248"/>
          <p:cNvGrpSpPr/>
          <p:nvPr/>
        </p:nvGrpSpPr>
        <p:grpSpPr>
          <a:xfrm>
            <a:off x="8386211" y="2593001"/>
            <a:ext cx="210004" cy="201951"/>
            <a:chOff x="4507252" y="2076905"/>
            <a:chExt cx="210004" cy="201951"/>
          </a:xfrm>
        </p:grpSpPr>
        <p:sp>
          <p:nvSpPr>
            <p:cNvPr id="250" name="Rektangel 249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51" name="Ligebenet trekant 250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252" name="Tekstboks 251"/>
          <p:cNvSpPr txBox="1"/>
          <p:nvPr/>
        </p:nvSpPr>
        <p:spPr>
          <a:xfrm>
            <a:off x="5400730" y="1588727"/>
            <a:ext cx="1139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Funktioner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3" name="Tekstboks 252"/>
          <p:cNvSpPr txBox="1"/>
          <p:nvPr/>
        </p:nvSpPr>
        <p:spPr>
          <a:xfrm>
            <a:off x="5045130" y="2198322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F1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4" name="Tekstboks 253"/>
          <p:cNvSpPr txBox="1"/>
          <p:nvPr/>
        </p:nvSpPr>
        <p:spPr>
          <a:xfrm>
            <a:off x="5045130" y="2546553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F2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5" name="Tekstboks 254"/>
          <p:cNvSpPr txBox="1"/>
          <p:nvPr/>
        </p:nvSpPr>
        <p:spPr>
          <a:xfrm>
            <a:off x="5045130" y="2892518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F3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6" name="Tekstboks 255"/>
          <p:cNvSpPr txBox="1"/>
          <p:nvPr/>
        </p:nvSpPr>
        <p:spPr>
          <a:xfrm>
            <a:off x="5045130" y="3243244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F4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7" name="Tekstboks 256"/>
          <p:cNvSpPr txBox="1"/>
          <p:nvPr/>
        </p:nvSpPr>
        <p:spPr>
          <a:xfrm>
            <a:off x="6866441" y="1858654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F5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8" name="Tekstboks 257"/>
          <p:cNvSpPr txBox="1"/>
          <p:nvPr/>
        </p:nvSpPr>
        <p:spPr>
          <a:xfrm>
            <a:off x="6866441" y="2199743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F6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9" name="Tekstboks 258"/>
          <p:cNvSpPr txBox="1"/>
          <p:nvPr/>
        </p:nvSpPr>
        <p:spPr>
          <a:xfrm>
            <a:off x="6866441" y="2540832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F7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60" name="Tekstboks 259"/>
          <p:cNvSpPr txBox="1"/>
          <p:nvPr/>
        </p:nvSpPr>
        <p:spPr>
          <a:xfrm>
            <a:off x="6866441" y="2889177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F8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61" name="Rektangel 260"/>
          <p:cNvSpPr/>
          <p:nvPr/>
        </p:nvSpPr>
        <p:spPr>
          <a:xfrm>
            <a:off x="1995735" y="4572001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262" name="Gruppe 261"/>
          <p:cNvGrpSpPr/>
          <p:nvPr/>
        </p:nvGrpSpPr>
        <p:grpSpPr>
          <a:xfrm>
            <a:off x="3159910" y="4573363"/>
            <a:ext cx="210004" cy="201951"/>
            <a:chOff x="4507252" y="2076905"/>
            <a:chExt cx="210004" cy="201951"/>
          </a:xfrm>
        </p:grpSpPr>
        <p:sp>
          <p:nvSpPr>
            <p:cNvPr id="263" name="Rektangel 262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64" name="Ligebenet trekant 263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265" name="Tekstboks 264"/>
          <p:cNvSpPr txBox="1"/>
          <p:nvPr/>
        </p:nvSpPr>
        <p:spPr>
          <a:xfrm>
            <a:off x="1995735" y="4288973"/>
            <a:ext cx="9869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Hjultype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66" name="Rektangel 265"/>
          <p:cNvSpPr/>
          <p:nvPr/>
        </p:nvSpPr>
        <p:spPr>
          <a:xfrm>
            <a:off x="5395237" y="3885616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267" name="Gruppe 266"/>
          <p:cNvGrpSpPr/>
          <p:nvPr/>
        </p:nvGrpSpPr>
        <p:grpSpPr>
          <a:xfrm>
            <a:off x="6559412" y="3886978"/>
            <a:ext cx="210004" cy="201951"/>
            <a:chOff x="4507252" y="2076905"/>
            <a:chExt cx="210004" cy="201951"/>
          </a:xfrm>
        </p:grpSpPr>
        <p:sp>
          <p:nvSpPr>
            <p:cNvPr id="268" name="Rektangel 267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69" name="Ligebenet trekant 268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270" name="Tekstboks 269"/>
          <p:cNvSpPr txBox="1"/>
          <p:nvPr/>
        </p:nvSpPr>
        <p:spPr>
          <a:xfrm>
            <a:off x="5395237" y="3602588"/>
            <a:ext cx="12409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Model bygget </a:t>
            </a:r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af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71" name="Rektangel 270"/>
          <p:cNvSpPr/>
          <p:nvPr/>
        </p:nvSpPr>
        <p:spPr>
          <a:xfrm>
            <a:off x="1987890" y="5231581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272" name="Tekstboks 271"/>
          <p:cNvSpPr txBox="1"/>
          <p:nvPr/>
        </p:nvSpPr>
        <p:spPr>
          <a:xfrm>
            <a:off x="1987890" y="4948553"/>
            <a:ext cx="9869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Indkøbspris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73" name="Rektangel 272"/>
          <p:cNvSpPr/>
          <p:nvPr/>
        </p:nvSpPr>
        <p:spPr>
          <a:xfrm>
            <a:off x="1995156" y="5703529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274" name="Tekstboks 273"/>
          <p:cNvSpPr txBox="1"/>
          <p:nvPr/>
        </p:nvSpPr>
        <p:spPr>
          <a:xfrm>
            <a:off x="1995156" y="5420501"/>
            <a:ext cx="9869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Købt dato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75" name="Rektangel 274"/>
          <p:cNvSpPr/>
          <p:nvPr/>
        </p:nvSpPr>
        <p:spPr>
          <a:xfrm>
            <a:off x="6928727" y="3878358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276" name="Gruppe 275"/>
          <p:cNvGrpSpPr/>
          <p:nvPr/>
        </p:nvGrpSpPr>
        <p:grpSpPr>
          <a:xfrm>
            <a:off x="8092902" y="3879720"/>
            <a:ext cx="210004" cy="201951"/>
            <a:chOff x="4507252" y="2076905"/>
            <a:chExt cx="210004" cy="201951"/>
          </a:xfrm>
        </p:grpSpPr>
        <p:sp>
          <p:nvSpPr>
            <p:cNvPr id="277" name="Rektangel 276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78" name="Ligebenet trekant 277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279" name="Tekstboks 278"/>
          <p:cNvSpPr txBox="1"/>
          <p:nvPr/>
        </p:nvSpPr>
        <p:spPr>
          <a:xfrm>
            <a:off x="6928726" y="3595330"/>
            <a:ext cx="1291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Original bygget </a:t>
            </a:r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af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0" name="Rektangel 279"/>
          <p:cNvSpPr/>
          <p:nvPr/>
        </p:nvSpPr>
        <p:spPr>
          <a:xfrm>
            <a:off x="7229294" y="2932726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281" name="Rektangel 280"/>
          <p:cNvSpPr/>
          <p:nvPr/>
        </p:nvSpPr>
        <p:spPr>
          <a:xfrm>
            <a:off x="7229293" y="3273814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282" name="Gruppe 281"/>
          <p:cNvGrpSpPr/>
          <p:nvPr/>
        </p:nvGrpSpPr>
        <p:grpSpPr>
          <a:xfrm>
            <a:off x="8393468" y="2934087"/>
            <a:ext cx="210004" cy="201951"/>
            <a:chOff x="4507252" y="2076905"/>
            <a:chExt cx="210004" cy="201951"/>
          </a:xfrm>
        </p:grpSpPr>
        <p:sp>
          <p:nvSpPr>
            <p:cNvPr id="283" name="Rektangel 282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84" name="Ligebenet trekant 283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285" name="Gruppe 284"/>
          <p:cNvGrpSpPr/>
          <p:nvPr/>
        </p:nvGrpSpPr>
        <p:grpSpPr>
          <a:xfrm>
            <a:off x="8393469" y="3275176"/>
            <a:ext cx="210004" cy="201951"/>
            <a:chOff x="4507252" y="2076905"/>
            <a:chExt cx="210004" cy="201951"/>
          </a:xfrm>
        </p:grpSpPr>
        <p:sp>
          <p:nvSpPr>
            <p:cNvPr id="286" name="Rektangel 285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87" name="Ligebenet trekant 286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288" name="Tekstboks 287"/>
          <p:cNvSpPr txBox="1"/>
          <p:nvPr/>
        </p:nvSpPr>
        <p:spPr>
          <a:xfrm>
            <a:off x="5045130" y="1864494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F0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9" name="Tekstboks 288"/>
          <p:cNvSpPr txBox="1"/>
          <p:nvPr/>
        </p:nvSpPr>
        <p:spPr>
          <a:xfrm>
            <a:off x="6866444" y="3237516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F9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90" name="Rektangel 289"/>
          <p:cNvSpPr/>
          <p:nvPr/>
        </p:nvSpPr>
        <p:spPr>
          <a:xfrm>
            <a:off x="3923210" y="4543558"/>
            <a:ext cx="2221200" cy="144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Indsæt </a:t>
            </a:r>
            <a:r>
              <a:rPr lang="da-DK" sz="1200" dirty="0" err="1" smtClean="0">
                <a:solidFill>
                  <a:schemeClr val="tx1"/>
                </a:solidFill>
              </a:rPr>
              <a:t>billed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291" name="Rektangel 290"/>
          <p:cNvSpPr/>
          <p:nvPr/>
        </p:nvSpPr>
        <p:spPr>
          <a:xfrm>
            <a:off x="6281245" y="4541099"/>
            <a:ext cx="2221200" cy="144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Indsæt </a:t>
            </a:r>
            <a:r>
              <a:rPr lang="da-DK" sz="1200" dirty="0" err="1" smtClean="0">
                <a:solidFill>
                  <a:schemeClr val="tx1"/>
                </a:solidFill>
              </a:rPr>
              <a:t>billed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292" name="Pentagon 291"/>
          <p:cNvSpPr/>
          <p:nvPr/>
        </p:nvSpPr>
        <p:spPr>
          <a:xfrm>
            <a:off x="1806350" y="6467360"/>
            <a:ext cx="820736" cy="187780"/>
          </a:xfrm>
          <a:prstGeom prst="homePlat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800" dirty="0" smtClean="0">
                <a:solidFill>
                  <a:schemeClr val="tx1"/>
                </a:solidFill>
              </a:rPr>
              <a:t>Data</a:t>
            </a:r>
            <a:endParaRPr lang="da-DK" sz="800" dirty="0">
              <a:solidFill>
                <a:schemeClr val="tx1"/>
              </a:solidFill>
            </a:endParaRPr>
          </a:p>
        </p:txBody>
      </p:sp>
      <p:grpSp>
        <p:nvGrpSpPr>
          <p:cNvPr id="293" name="Gruppe 292"/>
          <p:cNvGrpSpPr/>
          <p:nvPr/>
        </p:nvGrpSpPr>
        <p:grpSpPr>
          <a:xfrm>
            <a:off x="1625600" y="6466114"/>
            <a:ext cx="181882" cy="189026"/>
            <a:chOff x="1582057" y="986971"/>
            <a:chExt cx="181882" cy="189026"/>
          </a:xfrm>
        </p:grpSpPr>
        <p:sp>
          <p:nvSpPr>
            <p:cNvPr id="294" name="Hjem 293">
              <a:hlinkClick r:id="" action="ppaction://noaction" highlightClick="1"/>
            </p:cNvPr>
            <p:cNvSpPr/>
            <p:nvPr/>
          </p:nvSpPr>
          <p:spPr>
            <a:xfrm>
              <a:off x="1582057" y="986971"/>
              <a:ext cx="181428" cy="188686"/>
            </a:xfrm>
            <a:prstGeom prst="actionButtonHome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95" name="Rektangel 294"/>
            <p:cNvSpPr/>
            <p:nvPr/>
          </p:nvSpPr>
          <p:spPr>
            <a:xfrm>
              <a:off x="1582965" y="987878"/>
              <a:ext cx="180974" cy="188119"/>
            </a:xfrm>
            <a:prstGeom prst="rect">
              <a:avLst/>
            </a:prstGeom>
            <a:noFill/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296" name="Vinkel 295"/>
          <p:cNvSpPr/>
          <p:nvPr/>
        </p:nvSpPr>
        <p:spPr>
          <a:xfrm>
            <a:off x="2534333" y="6467362"/>
            <a:ext cx="862010" cy="187200"/>
          </a:xfrm>
          <a:prstGeom prst="chevron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800" dirty="0" smtClean="0">
                <a:solidFill>
                  <a:schemeClr val="tx1"/>
                </a:solidFill>
              </a:rPr>
              <a:t>Opret vogn</a:t>
            </a:r>
            <a:endParaRPr lang="da-DK" sz="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http://permild-rosengreen.dk/media/1405/DSB-120.jpg"/>
          <p:cNvPicPr>
            <a:picLocks noChangeArrowheads="1"/>
          </p:cNvPicPr>
          <p:nvPr/>
        </p:nvPicPr>
        <p:blipFill>
          <a:blip r:embed="rId2" cstate="print"/>
          <a:srcRect l="7773" t="29670" r="8261" b="256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25400">
            <a:noFill/>
          </a:ln>
        </p:spPr>
      </p:pic>
      <p:sp>
        <p:nvSpPr>
          <p:cNvPr id="5" name="Rektangel 4"/>
          <p:cNvSpPr/>
          <p:nvPr/>
        </p:nvSpPr>
        <p:spPr>
          <a:xfrm>
            <a:off x="0" y="1168421"/>
            <a:ext cx="9144000" cy="1819955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sz="4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Velkommen</a:t>
            </a:r>
          </a:p>
          <a:p>
            <a:pPr algn="ctr"/>
            <a:r>
              <a:rPr lang="da-DK" sz="4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til</a:t>
            </a:r>
          </a:p>
          <a:p>
            <a:pPr algn="ctr"/>
            <a:r>
              <a:rPr lang="da-DK" sz="40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Allan's</a:t>
            </a:r>
            <a:endParaRPr lang="da-DK" sz="40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da-DK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modeljernbane</a:t>
            </a:r>
            <a:r>
              <a:rPr lang="da-DK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database</a:t>
            </a:r>
            <a:endParaRPr lang="da-DK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Tekstboks 5"/>
          <p:cNvSpPr txBox="1"/>
          <p:nvPr/>
        </p:nvSpPr>
        <p:spPr>
          <a:xfrm>
            <a:off x="8093840" y="6489613"/>
            <a:ext cx="9361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000" dirty="0" smtClean="0">
                <a:solidFill>
                  <a:schemeClr val="bg2">
                    <a:lumMod val="90000"/>
                  </a:schemeClr>
                </a:solidFill>
              </a:rPr>
              <a:t>V 1.0</a:t>
            </a:r>
            <a:endParaRPr lang="da-DK" sz="10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1502229" cy="6300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Rektangel 15"/>
          <p:cNvSpPr/>
          <p:nvPr/>
        </p:nvSpPr>
        <p:spPr>
          <a:xfrm>
            <a:off x="1502229" y="0"/>
            <a:ext cx="7641771" cy="12627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" name="Rektangel 17"/>
          <p:cNvSpPr/>
          <p:nvPr/>
        </p:nvSpPr>
        <p:spPr>
          <a:xfrm>
            <a:off x="1538514" y="0"/>
            <a:ext cx="7380515" cy="1117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0" name="Picture 1" descr="http://permild-rosengreen.dk/media/1405/DSB-120.jpg"/>
          <p:cNvPicPr>
            <a:picLocks noChangeAspect="1" noChangeArrowheads="1"/>
          </p:cNvPicPr>
          <p:nvPr/>
        </p:nvPicPr>
        <p:blipFill>
          <a:blip r:embed="rId3" cstate="print"/>
          <a:srcRect l="7946" t="29670" r="7734" b="24615"/>
          <a:stretch>
            <a:fillRect/>
          </a:stretch>
        </p:blipFill>
        <p:spPr bwMode="auto">
          <a:xfrm>
            <a:off x="159544" y="145256"/>
            <a:ext cx="1323975" cy="1010491"/>
          </a:xfrm>
          <a:prstGeom prst="rect">
            <a:avLst/>
          </a:prstGeom>
          <a:noFill/>
        </p:spPr>
      </p:pic>
      <p:sp>
        <p:nvSpPr>
          <p:cNvPr id="21" name="Rektangel 20"/>
          <p:cNvSpPr/>
          <p:nvPr/>
        </p:nvSpPr>
        <p:spPr>
          <a:xfrm>
            <a:off x="145258" y="374005"/>
            <a:ext cx="1350168" cy="430858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sz="8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Allan's</a:t>
            </a:r>
            <a:r>
              <a:rPr lang="da-DK" sz="8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da-DK" sz="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modeljernbane</a:t>
            </a:r>
          </a:p>
          <a:p>
            <a:pPr algn="ctr"/>
            <a:r>
              <a:rPr lang="da-DK" sz="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database</a:t>
            </a:r>
            <a:endParaRPr lang="da-DK" sz="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4" name="Rektangel 23"/>
          <p:cNvSpPr/>
          <p:nvPr/>
        </p:nvSpPr>
        <p:spPr>
          <a:xfrm>
            <a:off x="173831" y="6426993"/>
            <a:ext cx="1293633" cy="264012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7" name="Rektangel 26"/>
          <p:cNvSpPr/>
          <p:nvPr/>
        </p:nvSpPr>
        <p:spPr>
          <a:xfrm>
            <a:off x="174171" y="1278731"/>
            <a:ext cx="1291771" cy="503634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9" name="Tekstboks 28"/>
          <p:cNvSpPr txBox="1"/>
          <p:nvPr/>
        </p:nvSpPr>
        <p:spPr>
          <a:xfrm>
            <a:off x="190501" y="6434139"/>
            <a:ext cx="1252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050" b="1" dirty="0" smtClean="0">
                <a:solidFill>
                  <a:srgbClr val="FDFDFD"/>
                </a:solidFill>
              </a:rPr>
              <a:t>LUK DATABASE</a:t>
            </a:r>
            <a:endParaRPr lang="da-DK" sz="1050" b="1" dirty="0">
              <a:solidFill>
                <a:srgbClr val="FDFDFD"/>
              </a:solidFill>
            </a:endParaRPr>
          </a:p>
        </p:txBody>
      </p:sp>
      <p:sp>
        <p:nvSpPr>
          <p:cNvPr id="26" name="Rektangel 25"/>
          <p:cNvSpPr/>
          <p:nvPr/>
        </p:nvSpPr>
        <p:spPr>
          <a:xfrm>
            <a:off x="1584556" y="6424806"/>
            <a:ext cx="7385273" cy="26401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0" name="Rektangel 29"/>
          <p:cNvSpPr/>
          <p:nvPr/>
        </p:nvSpPr>
        <p:spPr>
          <a:xfrm>
            <a:off x="1584556" y="1277257"/>
            <a:ext cx="7385273" cy="5041447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1" name="Picture 1" descr="http://permild-rosengreen.dk/media/1405/DSB-120.jpg"/>
          <p:cNvPicPr>
            <a:picLocks noChangeArrowheads="1"/>
          </p:cNvPicPr>
          <p:nvPr/>
        </p:nvPicPr>
        <p:blipFill>
          <a:blip r:embed="rId3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rcRect l="7773" t="29670" r="8261" b="27842"/>
          <a:stretch>
            <a:fillRect/>
          </a:stretch>
        </p:blipFill>
        <p:spPr bwMode="auto">
          <a:xfrm>
            <a:off x="1596571" y="1299029"/>
            <a:ext cx="7365999" cy="5007428"/>
          </a:xfrm>
          <a:prstGeom prst="rect">
            <a:avLst/>
          </a:prstGeom>
          <a:noFill/>
          <a:ln w="25400">
            <a:noFill/>
          </a:ln>
        </p:spPr>
      </p:pic>
      <p:sp>
        <p:nvSpPr>
          <p:cNvPr id="138" name="Tekstboks 137"/>
          <p:cNvSpPr txBox="1"/>
          <p:nvPr/>
        </p:nvSpPr>
        <p:spPr>
          <a:xfrm>
            <a:off x="1741735" y="1453811"/>
            <a:ext cx="1625239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Layout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9" name="Rektangel 148"/>
          <p:cNvSpPr/>
          <p:nvPr/>
        </p:nvSpPr>
        <p:spPr>
          <a:xfrm>
            <a:off x="3563258" y="1741715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0" name="Rektangel 149"/>
          <p:cNvSpPr/>
          <p:nvPr/>
        </p:nvSpPr>
        <p:spPr>
          <a:xfrm>
            <a:off x="5392058" y="1741714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3" name="Rektangel 152"/>
          <p:cNvSpPr/>
          <p:nvPr/>
        </p:nvSpPr>
        <p:spPr>
          <a:xfrm>
            <a:off x="7199087" y="1734457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5" name="Tekstboks 154"/>
          <p:cNvSpPr txBox="1"/>
          <p:nvPr/>
        </p:nvSpPr>
        <p:spPr>
          <a:xfrm>
            <a:off x="3545568" y="1441792"/>
            <a:ext cx="1628775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Se materiel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7" name="Tekstboks 156"/>
          <p:cNvSpPr txBox="1"/>
          <p:nvPr/>
        </p:nvSpPr>
        <p:spPr>
          <a:xfrm>
            <a:off x="5377563" y="1441678"/>
            <a:ext cx="1630456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Oprangeringer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9" name="Tekstboks 158"/>
          <p:cNvSpPr txBox="1"/>
          <p:nvPr/>
        </p:nvSpPr>
        <p:spPr>
          <a:xfrm>
            <a:off x="7191849" y="1436916"/>
            <a:ext cx="1618322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Data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8" name="Tekstboks 167"/>
          <p:cNvSpPr txBox="1"/>
          <p:nvPr/>
        </p:nvSpPr>
        <p:spPr>
          <a:xfrm>
            <a:off x="1741735" y="3098802"/>
            <a:ext cx="1618322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Udskriv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9" name="Rektangel 168"/>
          <p:cNvSpPr/>
          <p:nvPr/>
        </p:nvSpPr>
        <p:spPr>
          <a:xfrm>
            <a:off x="1748972" y="3396344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2" name="Tekstboks 41"/>
          <p:cNvSpPr txBox="1"/>
          <p:nvPr/>
        </p:nvSpPr>
        <p:spPr>
          <a:xfrm>
            <a:off x="188572" y="1291771"/>
            <a:ext cx="12628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00" dirty="0" smtClean="0">
                <a:solidFill>
                  <a:schemeClr val="bg1"/>
                </a:solidFill>
              </a:rPr>
              <a:t>Layout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Se materiel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Oprangeringer</a:t>
            </a:r>
            <a:endParaRPr lang="da-DK" sz="700" dirty="0" smtClean="0">
              <a:solidFill>
                <a:schemeClr val="bg1"/>
              </a:solidFill>
            </a:endParaRPr>
          </a:p>
          <a:p>
            <a:r>
              <a:rPr lang="da-DK" sz="700" dirty="0" smtClean="0">
                <a:solidFill>
                  <a:schemeClr val="bg1"/>
                </a:solidFill>
              </a:rPr>
              <a:t>Data</a:t>
            </a:r>
            <a:endParaRPr lang="da-DK" sz="700" dirty="0" smtClean="0">
              <a:solidFill>
                <a:schemeClr val="bg1"/>
              </a:solidFill>
            </a:endParaRPr>
          </a:p>
          <a:p>
            <a:r>
              <a:rPr lang="da-DK" sz="700" dirty="0" smtClean="0">
                <a:solidFill>
                  <a:schemeClr val="bg1"/>
                </a:solidFill>
              </a:rPr>
              <a:t>Udskriv</a:t>
            </a:r>
          </a:p>
          <a:p>
            <a:endParaRPr lang="da-DK" sz="700" dirty="0">
              <a:solidFill>
                <a:schemeClr val="bg1"/>
              </a:solidFill>
            </a:endParaRPr>
          </a:p>
        </p:txBody>
      </p:sp>
      <p:pic>
        <p:nvPicPr>
          <p:cNvPr id="2" name="Picture 2" descr="Model train layou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2035683" y="1515555"/>
            <a:ext cx="1046734" cy="1558472"/>
          </a:xfrm>
          <a:prstGeom prst="rect">
            <a:avLst/>
          </a:prstGeom>
          <a:noFill/>
        </p:spPr>
      </p:pic>
      <p:sp>
        <p:nvSpPr>
          <p:cNvPr id="148" name="Rektangel 147"/>
          <p:cNvSpPr/>
          <p:nvPr/>
        </p:nvSpPr>
        <p:spPr>
          <a:xfrm>
            <a:off x="1756229" y="1748972"/>
            <a:ext cx="1603828" cy="1074057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23593" y="2046514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Image result for Printer drawi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6661" y="3403600"/>
            <a:ext cx="1564367" cy="1027852"/>
          </a:xfrm>
          <a:prstGeom prst="rect">
            <a:avLst/>
          </a:prstGeom>
          <a:noFill/>
        </p:spPr>
      </p:pic>
      <p:sp>
        <p:nvSpPr>
          <p:cNvPr id="32" name="Rektangel 31"/>
          <p:cNvSpPr/>
          <p:nvPr/>
        </p:nvSpPr>
        <p:spPr>
          <a:xfrm>
            <a:off x="1502230" y="0"/>
            <a:ext cx="7438570" cy="11393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600" dirty="0" smtClean="0">
                <a:solidFill>
                  <a:schemeClr val="bg2">
                    <a:lumMod val="90000"/>
                  </a:schemeClr>
                </a:solidFill>
              </a:rPr>
              <a:t>Hovedmenu</a:t>
            </a:r>
            <a:endParaRPr lang="da-DK" sz="36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8" name="Rektangulær billedforklaring 37"/>
          <p:cNvSpPr/>
          <p:nvPr/>
        </p:nvSpPr>
        <p:spPr>
          <a:xfrm>
            <a:off x="5943599" y="4383315"/>
            <a:ext cx="1843315" cy="783771"/>
          </a:xfrm>
          <a:prstGeom prst="wedgeRectCallout">
            <a:avLst>
              <a:gd name="adj1" fmla="val -346030"/>
              <a:gd name="adj2" fmla="val -278241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33" name="Rektangulær billedforklaring 32"/>
          <p:cNvSpPr/>
          <p:nvPr/>
        </p:nvSpPr>
        <p:spPr>
          <a:xfrm>
            <a:off x="5943599" y="4376058"/>
            <a:ext cx="1843315" cy="783771"/>
          </a:xfrm>
          <a:prstGeom prst="wedgeRectCallout">
            <a:avLst>
              <a:gd name="adj1" fmla="val -109809"/>
              <a:gd name="adj2" fmla="val -288426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Klik på enten det store </a:t>
            </a:r>
            <a:r>
              <a:rPr lang="da-DK" sz="1200" dirty="0" err="1" smtClean="0">
                <a:solidFill>
                  <a:schemeClr val="tx1"/>
                </a:solidFill>
              </a:rPr>
              <a:t>icon</a:t>
            </a:r>
            <a:r>
              <a:rPr lang="da-DK" sz="1200" dirty="0" smtClean="0">
                <a:solidFill>
                  <a:schemeClr val="tx1"/>
                </a:solidFill>
              </a:rPr>
              <a:t> eller ude i site </a:t>
            </a:r>
            <a:r>
              <a:rPr lang="da-DK" sz="1200" dirty="0" err="1" smtClean="0">
                <a:solidFill>
                  <a:schemeClr val="tx1"/>
                </a:solidFill>
              </a:rPr>
              <a:t>index</a:t>
            </a:r>
            <a:endParaRPr lang="da-DK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1502229" cy="6300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Rektangel 15"/>
          <p:cNvSpPr/>
          <p:nvPr/>
        </p:nvSpPr>
        <p:spPr>
          <a:xfrm>
            <a:off x="1502229" y="0"/>
            <a:ext cx="7641771" cy="12627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" name="Rektangel 17"/>
          <p:cNvSpPr/>
          <p:nvPr/>
        </p:nvSpPr>
        <p:spPr>
          <a:xfrm>
            <a:off x="1538514" y="0"/>
            <a:ext cx="7380515" cy="1117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0" name="Picture 1" descr="http://permild-rosengreen.dk/media/1405/DSB-120.jpg"/>
          <p:cNvPicPr>
            <a:picLocks noChangeAspect="1" noChangeArrowheads="1"/>
          </p:cNvPicPr>
          <p:nvPr/>
        </p:nvPicPr>
        <p:blipFill>
          <a:blip r:embed="rId3" cstate="print"/>
          <a:srcRect l="7946" t="29670" r="7734" b="24615"/>
          <a:stretch>
            <a:fillRect/>
          </a:stretch>
        </p:blipFill>
        <p:spPr bwMode="auto">
          <a:xfrm>
            <a:off x="159544" y="145256"/>
            <a:ext cx="1323975" cy="1010491"/>
          </a:xfrm>
          <a:prstGeom prst="rect">
            <a:avLst/>
          </a:prstGeom>
          <a:noFill/>
        </p:spPr>
      </p:pic>
      <p:sp>
        <p:nvSpPr>
          <p:cNvPr id="21" name="Rektangel 20"/>
          <p:cNvSpPr/>
          <p:nvPr/>
        </p:nvSpPr>
        <p:spPr>
          <a:xfrm>
            <a:off x="145258" y="374005"/>
            <a:ext cx="1350168" cy="430858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sz="8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Allan's</a:t>
            </a:r>
            <a:r>
              <a:rPr lang="da-DK" sz="8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da-DK" sz="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modeljernbane</a:t>
            </a:r>
          </a:p>
          <a:p>
            <a:pPr algn="ctr"/>
            <a:r>
              <a:rPr lang="da-DK" sz="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database</a:t>
            </a:r>
            <a:endParaRPr lang="da-DK" sz="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4" name="Rektangel 23"/>
          <p:cNvSpPr/>
          <p:nvPr/>
        </p:nvSpPr>
        <p:spPr>
          <a:xfrm>
            <a:off x="173831" y="6426993"/>
            <a:ext cx="1293633" cy="264012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7" name="Rektangel 26"/>
          <p:cNvSpPr/>
          <p:nvPr/>
        </p:nvSpPr>
        <p:spPr>
          <a:xfrm>
            <a:off x="174171" y="1278731"/>
            <a:ext cx="1291771" cy="503634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9" name="Tekstboks 28"/>
          <p:cNvSpPr txBox="1"/>
          <p:nvPr/>
        </p:nvSpPr>
        <p:spPr>
          <a:xfrm>
            <a:off x="190501" y="6434139"/>
            <a:ext cx="1252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050" b="1" dirty="0" smtClean="0">
                <a:solidFill>
                  <a:srgbClr val="FDFDFD"/>
                </a:solidFill>
              </a:rPr>
              <a:t>LUK DATABASE</a:t>
            </a:r>
            <a:endParaRPr lang="da-DK" sz="1050" b="1" dirty="0">
              <a:solidFill>
                <a:srgbClr val="FDFDFD"/>
              </a:solidFill>
            </a:endParaRPr>
          </a:p>
        </p:txBody>
      </p:sp>
      <p:sp>
        <p:nvSpPr>
          <p:cNvPr id="26" name="Rektangel 25"/>
          <p:cNvSpPr/>
          <p:nvPr/>
        </p:nvSpPr>
        <p:spPr>
          <a:xfrm>
            <a:off x="1584556" y="6424806"/>
            <a:ext cx="7385273" cy="26401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0" name="Rektangel 29"/>
          <p:cNvSpPr/>
          <p:nvPr/>
        </p:nvSpPr>
        <p:spPr>
          <a:xfrm>
            <a:off x="1584556" y="1277257"/>
            <a:ext cx="7385273" cy="5041447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1" name="Picture 1" descr="http://permild-rosengreen.dk/media/1405/DSB-120.jpg"/>
          <p:cNvPicPr>
            <a:picLocks noChangeArrowheads="1"/>
          </p:cNvPicPr>
          <p:nvPr/>
        </p:nvPicPr>
        <p:blipFill>
          <a:blip r:embed="rId3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rcRect l="7773" t="29670" r="8261" b="27842"/>
          <a:stretch>
            <a:fillRect/>
          </a:stretch>
        </p:blipFill>
        <p:spPr bwMode="auto">
          <a:xfrm>
            <a:off x="1596571" y="1299029"/>
            <a:ext cx="7365999" cy="5007428"/>
          </a:xfrm>
          <a:prstGeom prst="rect">
            <a:avLst/>
          </a:prstGeom>
          <a:noFill/>
          <a:ln w="25400">
            <a:noFill/>
          </a:ln>
        </p:spPr>
      </p:pic>
      <p:sp>
        <p:nvSpPr>
          <p:cNvPr id="138" name="Tekstboks 137"/>
          <p:cNvSpPr txBox="1"/>
          <p:nvPr/>
        </p:nvSpPr>
        <p:spPr>
          <a:xfrm>
            <a:off x="1741735" y="1453811"/>
            <a:ext cx="1625239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Tog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8" name="Rektangel 147"/>
          <p:cNvSpPr/>
          <p:nvPr/>
        </p:nvSpPr>
        <p:spPr>
          <a:xfrm>
            <a:off x="1756229" y="1748972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9" name="Rektangel 148"/>
          <p:cNvSpPr/>
          <p:nvPr/>
        </p:nvSpPr>
        <p:spPr>
          <a:xfrm>
            <a:off x="3563258" y="1741715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0" name="Rektangel 149"/>
          <p:cNvSpPr/>
          <p:nvPr/>
        </p:nvSpPr>
        <p:spPr>
          <a:xfrm>
            <a:off x="5392058" y="1741714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3" name="Rektangel 152"/>
          <p:cNvSpPr/>
          <p:nvPr/>
        </p:nvSpPr>
        <p:spPr>
          <a:xfrm>
            <a:off x="7199087" y="1734457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5" name="Tekstboks 154"/>
          <p:cNvSpPr txBox="1"/>
          <p:nvPr/>
        </p:nvSpPr>
        <p:spPr>
          <a:xfrm>
            <a:off x="3545568" y="1441792"/>
            <a:ext cx="1628775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Sporvogne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7" name="Tekstboks 156"/>
          <p:cNvSpPr txBox="1"/>
          <p:nvPr/>
        </p:nvSpPr>
        <p:spPr>
          <a:xfrm>
            <a:off x="5377563" y="1441678"/>
            <a:ext cx="1630456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Vogne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9" name="Tekstboks 158"/>
          <p:cNvSpPr txBox="1"/>
          <p:nvPr/>
        </p:nvSpPr>
        <p:spPr>
          <a:xfrm>
            <a:off x="7191849" y="1436916"/>
            <a:ext cx="1618322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Signaler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8" name="Tekstboks 167"/>
          <p:cNvSpPr txBox="1"/>
          <p:nvPr/>
        </p:nvSpPr>
        <p:spPr>
          <a:xfrm>
            <a:off x="1741735" y="3098802"/>
            <a:ext cx="1618322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Drejeskiver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9" name="Rektangel 168"/>
          <p:cNvSpPr/>
          <p:nvPr/>
        </p:nvSpPr>
        <p:spPr>
          <a:xfrm>
            <a:off x="1748972" y="3396344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" name="Rektangel 24"/>
          <p:cNvSpPr/>
          <p:nvPr/>
        </p:nvSpPr>
        <p:spPr>
          <a:xfrm>
            <a:off x="3563258" y="3396344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8" name="Rektangel 27"/>
          <p:cNvSpPr/>
          <p:nvPr/>
        </p:nvSpPr>
        <p:spPr>
          <a:xfrm>
            <a:off x="5392058" y="3396343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2" name="Rektangel 31"/>
          <p:cNvSpPr/>
          <p:nvPr/>
        </p:nvSpPr>
        <p:spPr>
          <a:xfrm>
            <a:off x="7199087" y="3389086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3" name="Tekstboks 32"/>
          <p:cNvSpPr txBox="1"/>
          <p:nvPr/>
        </p:nvSpPr>
        <p:spPr>
          <a:xfrm>
            <a:off x="3545568" y="3096421"/>
            <a:ext cx="1628775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Skydebroer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4" name="Tekstboks 33"/>
          <p:cNvSpPr txBox="1"/>
          <p:nvPr/>
        </p:nvSpPr>
        <p:spPr>
          <a:xfrm>
            <a:off x="5377563" y="3096307"/>
            <a:ext cx="1630456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Kraner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5" name="Tekstboks 34"/>
          <p:cNvSpPr txBox="1"/>
          <p:nvPr/>
        </p:nvSpPr>
        <p:spPr>
          <a:xfrm>
            <a:off x="7191849" y="3091545"/>
            <a:ext cx="1618322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Huse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6" name="Tekstboks 35"/>
          <p:cNvSpPr txBox="1"/>
          <p:nvPr/>
        </p:nvSpPr>
        <p:spPr>
          <a:xfrm>
            <a:off x="1741738" y="4726721"/>
            <a:ext cx="1625239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Biler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7" name="Rektangel 36"/>
          <p:cNvSpPr/>
          <p:nvPr/>
        </p:nvSpPr>
        <p:spPr>
          <a:xfrm>
            <a:off x="1756232" y="5021882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8" name="Rektangel 37"/>
          <p:cNvSpPr/>
          <p:nvPr/>
        </p:nvSpPr>
        <p:spPr>
          <a:xfrm>
            <a:off x="3563261" y="5014625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9" name="Rektangel 38"/>
          <p:cNvSpPr/>
          <p:nvPr/>
        </p:nvSpPr>
        <p:spPr>
          <a:xfrm>
            <a:off x="5392061" y="5014624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0" name="Rektangel 39"/>
          <p:cNvSpPr/>
          <p:nvPr/>
        </p:nvSpPr>
        <p:spPr>
          <a:xfrm>
            <a:off x="7199090" y="5007367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1" name="Tekstboks 40"/>
          <p:cNvSpPr txBox="1"/>
          <p:nvPr/>
        </p:nvSpPr>
        <p:spPr>
          <a:xfrm>
            <a:off x="3545571" y="4714702"/>
            <a:ext cx="1628775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Skibe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3" name="Tekstboks 42"/>
          <p:cNvSpPr txBox="1"/>
          <p:nvPr/>
        </p:nvSpPr>
        <p:spPr>
          <a:xfrm>
            <a:off x="5377566" y="4714588"/>
            <a:ext cx="1630456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Oprangeringer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4" name="Tekstboks 43"/>
          <p:cNvSpPr txBox="1"/>
          <p:nvPr/>
        </p:nvSpPr>
        <p:spPr>
          <a:xfrm>
            <a:off x="7191852" y="4709826"/>
            <a:ext cx="1618322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Data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5" name="Tekstboks 44"/>
          <p:cNvSpPr txBox="1"/>
          <p:nvPr/>
        </p:nvSpPr>
        <p:spPr>
          <a:xfrm>
            <a:off x="188572" y="1291771"/>
            <a:ext cx="12628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00" dirty="0" smtClean="0">
                <a:solidFill>
                  <a:schemeClr val="bg1"/>
                </a:solidFill>
              </a:rPr>
              <a:t>Layout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Se materiel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</a:t>
            </a:r>
            <a:r>
              <a:rPr lang="da-DK" sz="700" dirty="0" smtClean="0">
                <a:solidFill>
                  <a:schemeClr val="bg1"/>
                </a:solidFill>
              </a:rPr>
              <a:t>Tog</a:t>
            </a:r>
            <a:endParaRPr lang="da-DK" sz="700" dirty="0" smtClean="0">
              <a:solidFill>
                <a:schemeClr val="bg1"/>
              </a:solidFill>
            </a:endParaRPr>
          </a:p>
          <a:p>
            <a:r>
              <a:rPr lang="da-DK" sz="700" dirty="0" smtClean="0">
                <a:solidFill>
                  <a:schemeClr val="bg1"/>
                </a:solidFill>
              </a:rPr>
              <a:t>     Sporvogne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Vogne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Signaler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Drejeskiver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Skydebroer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Kraner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Huse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Biler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Skibe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Oprangeringer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Data</a:t>
            </a:r>
            <a:endParaRPr lang="da-DK" sz="700" dirty="0" smtClean="0">
              <a:solidFill>
                <a:schemeClr val="bg1"/>
              </a:solidFill>
            </a:endParaRPr>
          </a:p>
          <a:p>
            <a:r>
              <a:rPr lang="da-DK" sz="700" dirty="0" smtClean="0">
                <a:solidFill>
                  <a:schemeClr val="bg1"/>
                </a:solidFill>
              </a:rPr>
              <a:t>Udskriv</a:t>
            </a:r>
          </a:p>
          <a:p>
            <a:endParaRPr lang="da-DK" sz="700" dirty="0">
              <a:solidFill>
                <a:schemeClr val="bg1"/>
              </a:solidFill>
            </a:endParaRPr>
          </a:p>
        </p:txBody>
      </p:sp>
      <p:sp>
        <p:nvSpPr>
          <p:cNvPr id="47" name="Rektangel 46"/>
          <p:cNvSpPr/>
          <p:nvPr/>
        </p:nvSpPr>
        <p:spPr>
          <a:xfrm>
            <a:off x="1502230" y="0"/>
            <a:ext cx="7438570" cy="11393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600" dirty="0" smtClean="0">
                <a:solidFill>
                  <a:schemeClr val="bg2">
                    <a:lumMod val="90000"/>
                  </a:schemeClr>
                </a:solidFill>
              </a:rPr>
              <a:t>Se materiel</a:t>
            </a:r>
            <a:endParaRPr lang="da-DK" sz="36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8" name="Pentagon 47"/>
          <p:cNvSpPr/>
          <p:nvPr/>
        </p:nvSpPr>
        <p:spPr>
          <a:xfrm>
            <a:off x="1806350" y="6460103"/>
            <a:ext cx="820736" cy="187780"/>
          </a:xfrm>
          <a:prstGeom prst="homePlat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800" dirty="0" smtClean="0">
                <a:solidFill>
                  <a:schemeClr val="tx1"/>
                </a:solidFill>
              </a:rPr>
              <a:t>Se materiel</a:t>
            </a:r>
            <a:endParaRPr lang="da-DK" sz="800" dirty="0">
              <a:solidFill>
                <a:schemeClr val="tx1"/>
              </a:solidFill>
            </a:endParaRPr>
          </a:p>
        </p:txBody>
      </p:sp>
      <p:grpSp>
        <p:nvGrpSpPr>
          <p:cNvPr id="49" name="Gruppe 48"/>
          <p:cNvGrpSpPr/>
          <p:nvPr/>
        </p:nvGrpSpPr>
        <p:grpSpPr>
          <a:xfrm>
            <a:off x="1625600" y="6458857"/>
            <a:ext cx="181882" cy="189026"/>
            <a:chOff x="-667657" y="1465943"/>
            <a:chExt cx="181882" cy="189026"/>
          </a:xfrm>
        </p:grpSpPr>
        <p:sp>
          <p:nvSpPr>
            <p:cNvPr id="50" name="Hjem 49">
              <a:hlinkClick r:id="" action="ppaction://noaction" highlightClick="1"/>
            </p:cNvPr>
            <p:cNvSpPr/>
            <p:nvPr/>
          </p:nvSpPr>
          <p:spPr>
            <a:xfrm>
              <a:off x="-667657" y="1465943"/>
              <a:ext cx="181428" cy="188686"/>
            </a:xfrm>
            <a:prstGeom prst="actionButtonHome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1" name="Rektangel 50"/>
            <p:cNvSpPr/>
            <p:nvPr/>
          </p:nvSpPr>
          <p:spPr>
            <a:xfrm>
              <a:off x="-666749" y="1466850"/>
              <a:ext cx="180974" cy="188119"/>
            </a:xfrm>
            <a:prstGeom prst="rect">
              <a:avLst/>
            </a:prstGeom>
            <a:noFill/>
            <a:ln w="1270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52" name="Rektangulær billedforklaring 51"/>
          <p:cNvSpPr/>
          <p:nvPr/>
        </p:nvSpPr>
        <p:spPr>
          <a:xfrm>
            <a:off x="2532742" y="4252686"/>
            <a:ext cx="1843315" cy="783771"/>
          </a:xfrm>
          <a:prstGeom prst="wedgeRectCallout">
            <a:avLst>
              <a:gd name="adj1" fmla="val -69664"/>
              <a:gd name="adj2" fmla="val 227464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For at navigerer kan man også bruge denne </a:t>
            </a:r>
            <a:endParaRPr lang="da-DK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1502229" cy="6300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Rektangel 15"/>
          <p:cNvSpPr/>
          <p:nvPr/>
        </p:nvSpPr>
        <p:spPr>
          <a:xfrm>
            <a:off x="1502229" y="0"/>
            <a:ext cx="7641771" cy="12627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" name="Rektangel 17"/>
          <p:cNvSpPr/>
          <p:nvPr/>
        </p:nvSpPr>
        <p:spPr>
          <a:xfrm>
            <a:off x="1538514" y="0"/>
            <a:ext cx="7380515" cy="1117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0" name="Picture 1" descr="http://permild-rosengreen.dk/media/1405/DSB-120.jpg"/>
          <p:cNvPicPr>
            <a:picLocks noChangeAspect="1" noChangeArrowheads="1"/>
          </p:cNvPicPr>
          <p:nvPr/>
        </p:nvPicPr>
        <p:blipFill>
          <a:blip r:embed="rId3" cstate="print"/>
          <a:srcRect l="7946" t="29670" r="7734" b="24615"/>
          <a:stretch>
            <a:fillRect/>
          </a:stretch>
        </p:blipFill>
        <p:spPr bwMode="auto">
          <a:xfrm>
            <a:off x="159544" y="145256"/>
            <a:ext cx="1323975" cy="1010491"/>
          </a:xfrm>
          <a:prstGeom prst="rect">
            <a:avLst/>
          </a:prstGeom>
          <a:noFill/>
        </p:spPr>
      </p:pic>
      <p:sp>
        <p:nvSpPr>
          <p:cNvPr id="21" name="Rektangel 20"/>
          <p:cNvSpPr/>
          <p:nvPr/>
        </p:nvSpPr>
        <p:spPr>
          <a:xfrm>
            <a:off x="145258" y="374005"/>
            <a:ext cx="1350168" cy="430858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sz="8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Allan's</a:t>
            </a:r>
            <a:r>
              <a:rPr lang="da-DK" sz="8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da-DK" sz="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modeljernbane</a:t>
            </a:r>
          </a:p>
          <a:p>
            <a:pPr algn="ctr"/>
            <a:r>
              <a:rPr lang="da-DK" sz="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database</a:t>
            </a:r>
            <a:endParaRPr lang="da-DK" sz="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4" name="Rektangel 23"/>
          <p:cNvSpPr/>
          <p:nvPr/>
        </p:nvSpPr>
        <p:spPr>
          <a:xfrm>
            <a:off x="173831" y="6426993"/>
            <a:ext cx="1293633" cy="264012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7" name="Rektangel 26"/>
          <p:cNvSpPr/>
          <p:nvPr/>
        </p:nvSpPr>
        <p:spPr>
          <a:xfrm>
            <a:off x="174171" y="1278731"/>
            <a:ext cx="1291771" cy="503634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9" name="Tekstboks 28"/>
          <p:cNvSpPr txBox="1"/>
          <p:nvPr/>
        </p:nvSpPr>
        <p:spPr>
          <a:xfrm>
            <a:off x="190501" y="6434139"/>
            <a:ext cx="1252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050" b="1" dirty="0" smtClean="0">
                <a:solidFill>
                  <a:srgbClr val="FDFDFD"/>
                </a:solidFill>
              </a:rPr>
              <a:t>LUK DATABASE</a:t>
            </a:r>
            <a:endParaRPr lang="da-DK" sz="1050" b="1" dirty="0">
              <a:solidFill>
                <a:srgbClr val="FDFDFD"/>
              </a:solidFill>
            </a:endParaRPr>
          </a:p>
        </p:txBody>
      </p:sp>
      <p:sp>
        <p:nvSpPr>
          <p:cNvPr id="26" name="Rektangel 25"/>
          <p:cNvSpPr/>
          <p:nvPr/>
        </p:nvSpPr>
        <p:spPr>
          <a:xfrm>
            <a:off x="1584556" y="6424806"/>
            <a:ext cx="7385273" cy="26401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0" name="Rektangel 29"/>
          <p:cNvSpPr/>
          <p:nvPr/>
        </p:nvSpPr>
        <p:spPr>
          <a:xfrm>
            <a:off x="1584556" y="1277257"/>
            <a:ext cx="7385273" cy="5041447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1" name="Picture 1" descr="http://permild-rosengreen.dk/media/1405/DSB-120.jpg"/>
          <p:cNvPicPr>
            <a:picLocks noChangeArrowheads="1"/>
          </p:cNvPicPr>
          <p:nvPr/>
        </p:nvPicPr>
        <p:blipFill>
          <a:blip r:embed="rId3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rcRect l="7773" t="29670" r="8261" b="27842"/>
          <a:stretch>
            <a:fillRect/>
          </a:stretch>
        </p:blipFill>
        <p:spPr bwMode="auto">
          <a:xfrm>
            <a:off x="1596571" y="1299029"/>
            <a:ext cx="7365999" cy="5007428"/>
          </a:xfrm>
          <a:prstGeom prst="rect">
            <a:avLst/>
          </a:prstGeom>
          <a:noFill/>
          <a:ln w="25400">
            <a:noFill/>
          </a:ln>
        </p:spPr>
      </p:pic>
      <p:sp>
        <p:nvSpPr>
          <p:cNvPr id="138" name="Tekstboks 137"/>
          <p:cNvSpPr txBox="1"/>
          <p:nvPr/>
        </p:nvSpPr>
        <p:spPr>
          <a:xfrm>
            <a:off x="1748992" y="1453811"/>
            <a:ext cx="1625239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Lyntog ( 3 )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8" name="Rektangel 147"/>
          <p:cNvSpPr/>
          <p:nvPr/>
        </p:nvSpPr>
        <p:spPr>
          <a:xfrm>
            <a:off x="1756229" y="1748972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9" name="Rektangel 148"/>
          <p:cNvSpPr/>
          <p:nvPr/>
        </p:nvSpPr>
        <p:spPr>
          <a:xfrm>
            <a:off x="3563258" y="1741715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0" name="Rektangel 149"/>
          <p:cNvSpPr/>
          <p:nvPr/>
        </p:nvSpPr>
        <p:spPr>
          <a:xfrm>
            <a:off x="5392058" y="1741714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3" name="Rektangel 152"/>
          <p:cNvSpPr/>
          <p:nvPr/>
        </p:nvSpPr>
        <p:spPr>
          <a:xfrm>
            <a:off x="7199087" y="1734457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5" name="Tekstboks 154"/>
          <p:cNvSpPr txBox="1"/>
          <p:nvPr/>
        </p:nvSpPr>
        <p:spPr>
          <a:xfrm>
            <a:off x="3552825" y="1449049"/>
            <a:ext cx="1628775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Motortog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7" name="Tekstboks 156"/>
          <p:cNvSpPr txBox="1"/>
          <p:nvPr/>
        </p:nvSpPr>
        <p:spPr>
          <a:xfrm>
            <a:off x="5377563" y="1448935"/>
            <a:ext cx="1630456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El tog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9" name="Tekstboks 158"/>
          <p:cNvSpPr txBox="1"/>
          <p:nvPr/>
        </p:nvSpPr>
        <p:spPr>
          <a:xfrm>
            <a:off x="7191849" y="1444173"/>
            <a:ext cx="1618322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S-tog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8" name="Tekstboks 167"/>
          <p:cNvSpPr txBox="1"/>
          <p:nvPr/>
        </p:nvSpPr>
        <p:spPr>
          <a:xfrm>
            <a:off x="1741735" y="3098802"/>
            <a:ext cx="1618322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Damplokomotiver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9" name="Rektangel 168"/>
          <p:cNvSpPr/>
          <p:nvPr/>
        </p:nvSpPr>
        <p:spPr>
          <a:xfrm>
            <a:off x="1748972" y="3396344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0" name="Rektangel 169"/>
          <p:cNvSpPr/>
          <p:nvPr/>
        </p:nvSpPr>
        <p:spPr>
          <a:xfrm>
            <a:off x="3556001" y="3389087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3" name="Tekstboks 172"/>
          <p:cNvSpPr txBox="1"/>
          <p:nvPr/>
        </p:nvSpPr>
        <p:spPr>
          <a:xfrm>
            <a:off x="3548878" y="3094040"/>
            <a:ext cx="1618322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Rangertraktorer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098" name="Picture 2" descr="http://www.mjk-h0.dk/evp_Df/4153-mm8.bane%20boger,.jpg"/>
          <p:cNvPicPr>
            <a:picLocks noChangeAspect="1" noChangeArrowheads="1"/>
          </p:cNvPicPr>
          <p:nvPr/>
        </p:nvPicPr>
        <p:blipFill>
          <a:blip r:embed="rId4" cstate="print"/>
          <a:srcRect l="24162" t="23130" r="2695" b="7742"/>
          <a:stretch>
            <a:fillRect/>
          </a:stretch>
        </p:blipFill>
        <p:spPr bwMode="auto">
          <a:xfrm>
            <a:off x="1774577" y="1761286"/>
            <a:ext cx="1570627" cy="1050970"/>
          </a:xfrm>
          <a:prstGeom prst="rect">
            <a:avLst/>
          </a:prstGeom>
          <a:noFill/>
        </p:spPr>
      </p:pic>
      <p:sp>
        <p:nvSpPr>
          <p:cNvPr id="42" name="Tekstboks 41"/>
          <p:cNvSpPr txBox="1"/>
          <p:nvPr/>
        </p:nvSpPr>
        <p:spPr>
          <a:xfrm>
            <a:off x="188572" y="1291771"/>
            <a:ext cx="126285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00" dirty="0" smtClean="0">
                <a:solidFill>
                  <a:schemeClr val="bg1"/>
                </a:solidFill>
              </a:rPr>
              <a:t>Layout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Se materiel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Tog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     Lyntog ( 3 )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     Motortog ( 4 )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     El tog ( 0 )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     S-tog ( 0 )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     Damplokomotiver ( 8 )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     Rangertraktorer ( 3 )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Sporvogne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Vogne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Signaler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Drejeskiver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Skydebroer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Kraner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Huse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Biler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Skibe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Oprangeringer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Data</a:t>
            </a:r>
            <a:endParaRPr lang="da-DK" sz="700" dirty="0" smtClean="0">
              <a:solidFill>
                <a:schemeClr val="bg1"/>
              </a:solidFill>
            </a:endParaRPr>
          </a:p>
          <a:p>
            <a:r>
              <a:rPr lang="da-DK" sz="700" dirty="0" smtClean="0">
                <a:solidFill>
                  <a:schemeClr val="bg1"/>
                </a:solidFill>
              </a:rPr>
              <a:t>Udskriv</a:t>
            </a:r>
          </a:p>
          <a:p>
            <a:endParaRPr lang="da-DK" sz="700" dirty="0">
              <a:solidFill>
                <a:schemeClr val="bg1"/>
              </a:solidFill>
            </a:endParaRPr>
          </a:p>
        </p:txBody>
      </p:sp>
      <p:sp>
        <p:nvSpPr>
          <p:cNvPr id="33" name="Rektangel 32"/>
          <p:cNvSpPr/>
          <p:nvPr/>
        </p:nvSpPr>
        <p:spPr>
          <a:xfrm>
            <a:off x="1502230" y="0"/>
            <a:ext cx="7438570" cy="11393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600" dirty="0" smtClean="0">
                <a:solidFill>
                  <a:schemeClr val="bg2">
                    <a:lumMod val="90000"/>
                  </a:schemeClr>
                </a:solidFill>
              </a:rPr>
              <a:t>T</a:t>
            </a:r>
            <a:r>
              <a:rPr lang="da-DK" sz="3600" dirty="0" smtClean="0">
                <a:solidFill>
                  <a:schemeClr val="bg2">
                    <a:lumMod val="90000"/>
                  </a:schemeClr>
                </a:solidFill>
              </a:rPr>
              <a:t>og</a:t>
            </a:r>
            <a:endParaRPr lang="da-DK" sz="36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4" name="Pentagon 33"/>
          <p:cNvSpPr/>
          <p:nvPr/>
        </p:nvSpPr>
        <p:spPr>
          <a:xfrm>
            <a:off x="1806350" y="6467360"/>
            <a:ext cx="820736" cy="187780"/>
          </a:xfrm>
          <a:prstGeom prst="homePlat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800" dirty="0" smtClean="0">
                <a:solidFill>
                  <a:schemeClr val="tx1"/>
                </a:solidFill>
              </a:rPr>
              <a:t>Se materiel</a:t>
            </a:r>
            <a:endParaRPr lang="da-DK" sz="800" dirty="0">
              <a:solidFill>
                <a:schemeClr val="tx1"/>
              </a:solidFill>
            </a:endParaRPr>
          </a:p>
        </p:txBody>
      </p:sp>
      <p:grpSp>
        <p:nvGrpSpPr>
          <p:cNvPr id="38" name="Gruppe 37"/>
          <p:cNvGrpSpPr/>
          <p:nvPr/>
        </p:nvGrpSpPr>
        <p:grpSpPr>
          <a:xfrm>
            <a:off x="1625600" y="6466114"/>
            <a:ext cx="181882" cy="189026"/>
            <a:chOff x="1582057" y="986971"/>
            <a:chExt cx="181882" cy="189026"/>
          </a:xfrm>
        </p:grpSpPr>
        <p:sp>
          <p:nvSpPr>
            <p:cNvPr id="36" name="Hjem 35">
              <a:hlinkClick r:id="" action="ppaction://noaction" highlightClick="1"/>
            </p:cNvPr>
            <p:cNvSpPr/>
            <p:nvPr/>
          </p:nvSpPr>
          <p:spPr>
            <a:xfrm>
              <a:off x="1582057" y="986971"/>
              <a:ext cx="181428" cy="188686"/>
            </a:xfrm>
            <a:prstGeom prst="actionButtonHome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37" name="Rektangel 36"/>
            <p:cNvSpPr/>
            <p:nvPr/>
          </p:nvSpPr>
          <p:spPr>
            <a:xfrm>
              <a:off x="1582965" y="987878"/>
              <a:ext cx="180974" cy="188119"/>
            </a:xfrm>
            <a:prstGeom prst="rect">
              <a:avLst/>
            </a:prstGeom>
            <a:noFill/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39" name="Vinkel 38"/>
          <p:cNvSpPr/>
          <p:nvPr/>
        </p:nvSpPr>
        <p:spPr>
          <a:xfrm>
            <a:off x="2534333" y="6467362"/>
            <a:ext cx="820800" cy="187200"/>
          </a:xfrm>
          <a:prstGeom prst="chevron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800" dirty="0" smtClean="0">
                <a:solidFill>
                  <a:schemeClr val="tx1"/>
                </a:solidFill>
              </a:rPr>
              <a:t>Tog</a:t>
            </a:r>
            <a:endParaRPr lang="da-DK" sz="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1502229" cy="6300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Rektangel 15"/>
          <p:cNvSpPr/>
          <p:nvPr/>
        </p:nvSpPr>
        <p:spPr>
          <a:xfrm>
            <a:off x="1502229" y="0"/>
            <a:ext cx="7641771" cy="12627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" name="Rektangel 17"/>
          <p:cNvSpPr/>
          <p:nvPr/>
        </p:nvSpPr>
        <p:spPr>
          <a:xfrm>
            <a:off x="1538514" y="0"/>
            <a:ext cx="7380515" cy="1117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0" name="Picture 1" descr="http://permild-rosengreen.dk/media/1405/DSB-120.jpg"/>
          <p:cNvPicPr>
            <a:picLocks noChangeAspect="1" noChangeArrowheads="1"/>
          </p:cNvPicPr>
          <p:nvPr/>
        </p:nvPicPr>
        <p:blipFill>
          <a:blip r:embed="rId3" cstate="print"/>
          <a:srcRect l="7946" t="29670" r="7734" b="24615"/>
          <a:stretch>
            <a:fillRect/>
          </a:stretch>
        </p:blipFill>
        <p:spPr bwMode="auto">
          <a:xfrm>
            <a:off x="159544" y="145256"/>
            <a:ext cx="1323975" cy="1010491"/>
          </a:xfrm>
          <a:prstGeom prst="rect">
            <a:avLst/>
          </a:prstGeom>
          <a:noFill/>
        </p:spPr>
      </p:pic>
      <p:sp>
        <p:nvSpPr>
          <p:cNvPr id="21" name="Rektangel 20"/>
          <p:cNvSpPr/>
          <p:nvPr/>
        </p:nvSpPr>
        <p:spPr>
          <a:xfrm>
            <a:off x="145258" y="374005"/>
            <a:ext cx="1350168" cy="430858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sz="8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Allan's</a:t>
            </a:r>
            <a:r>
              <a:rPr lang="da-DK" sz="8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da-DK" sz="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modeljernbane</a:t>
            </a:r>
          </a:p>
          <a:p>
            <a:pPr algn="ctr"/>
            <a:r>
              <a:rPr lang="da-DK" sz="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database</a:t>
            </a:r>
            <a:endParaRPr lang="da-DK" sz="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4" name="Rektangel 23"/>
          <p:cNvSpPr/>
          <p:nvPr/>
        </p:nvSpPr>
        <p:spPr>
          <a:xfrm>
            <a:off x="173831" y="6426993"/>
            <a:ext cx="1293633" cy="264012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7" name="Rektangel 26"/>
          <p:cNvSpPr/>
          <p:nvPr/>
        </p:nvSpPr>
        <p:spPr>
          <a:xfrm>
            <a:off x="174171" y="1278731"/>
            <a:ext cx="1291771" cy="503634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9" name="Tekstboks 28"/>
          <p:cNvSpPr txBox="1"/>
          <p:nvPr/>
        </p:nvSpPr>
        <p:spPr>
          <a:xfrm>
            <a:off x="190501" y="6434139"/>
            <a:ext cx="1252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050" b="1" dirty="0" smtClean="0">
                <a:solidFill>
                  <a:srgbClr val="FDFDFD"/>
                </a:solidFill>
              </a:rPr>
              <a:t>LUK DATABASE</a:t>
            </a:r>
            <a:endParaRPr lang="da-DK" sz="1050" b="1" dirty="0">
              <a:solidFill>
                <a:srgbClr val="FDFDFD"/>
              </a:solidFill>
            </a:endParaRPr>
          </a:p>
        </p:txBody>
      </p:sp>
      <p:sp>
        <p:nvSpPr>
          <p:cNvPr id="26" name="Rektangel 25"/>
          <p:cNvSpPr/>
          <p:nvPr/>
        </p:nvSpPr>
        <p:spPr>
          <a:xfrm>
            <a:off x="1584556" y="6424806"/>
            <a:ext cx="7385273" cy="26401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0" name="Rektangel 29"/>
          <p:cNvSpPr/>
          <p:nvPr/>
        </p:nvSpPr>
        <p:spPr>
          <a:xfrm>
            <a:off x="1584556" y="1277257"/>
            <a:ext cx="7385273" cy="5041447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1" name="Picture 1" descr="http://permild-rosengreen.dk/media/1405/DSB-120.jpg"/>
          <p:cNvPicPr>
            <a:picLocks noChangeArrowheads="1"/>
          </p:cNvPicPr>
          <p:nvPr/>
        </p:nvPicPr>
        <p:blipFill>
          <a:blip r:embed="rId3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rcRect l="7773" t="29670" r="8261" b="27842"/>
          <a:stretch>
            <a:fillRect/>
          </a:stretch>
        </p:blipFill>
        <p:spPr bwMode="auto">
          <a:xfrm>
            <a:off x="1596571" y="1299029"/>
            <a:ext cx="7365999" cy="5007428"/>
          </a:xfrm>
          <a:prstGeom prst="rect">
            <a:avLst/>
          </a:prstGeom>
          <a:noFill/>
          <a:ln w="25400">
            <a:noFill/>
          </a:ln>
        </p:spPr>
      </p:pic>
      <p:sp>
        <p:nvSpPr>
          <p:cNvPr id="138" name="Tekstboks 137"/>
          <p:cNvSpPr txBox="1"/>
          <p:nvPr/>
        </p:nvSpPr>
        <p:spPr>
          <a:xfrm>
            <a:off x="1748992" y="1453811"/>
            <a:ext cx="1625239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Litra MA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8" name="Rektangel 147"/>
          <p:cNvSpPr/>
          <p:nvPr/>
        </p:nvSpPr>
        <p:spPr>
          <a:xfrm>
            <a:off x="1756229" y="1748972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9" name="Rektangel 148"/>
          <p:cNvSpPr/>
          <p:nvPr/>
        </p:nvSpPr>
        <p:spPr>
          <a:xfrm>
            <a:off x="3563258" y="1741715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0" name="Rektangel 149"/>
          <p:cNvSpPr/>
          <p:nvPr/>
        </p:nvSpPr>
        <p:spPr>
          <a:xfrm>
            <a:off x="5392058" y="1741714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5" name="Tekstboks 154"/>
          <p:cNvSpPr txBox="1"/>
          <p:nvPr/>
        </p:nvSpPr>
        <p:spPr>
          <a:xfrm>
            <a:off x="3552825" y="1441792"/>
            <a:ext cx="1628775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Litra MB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7" name="Tekstboks 156"/>
          <p:cNvSpPr txBox="1"/>
          <p:nvPr/>
        </p:nvSpPr>
        <p:spPr>
          <a:xfrm>
            <a:off x="5377563" y="1441678"/>
            <a:ext cx="1630456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Litra MS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76" name="Billede 175" descr="DSB_MS_401.jpg"/>
          <p:cNvPicPr>
            <a:picLocks noChangeAspect="1"/>
          </p:cNvPicPr>
          <p:nvPr/>
        </p:nvPicPr>
        <p:blipFill>
          <a:blip r:embed="rId4" cstate="print"/>
          <a:srcRect l="2889" t="7219" r="1006" b="7631"/>
          <a:stretch>
            <a:fillRect/>
          </a:stretch>
        </p:blipFill>
        <p:spPr>
          <a:xfrm>
            <a:off x="5402943" y="1757364"/>
            <a:ext cx="1569244" cy="1040606"/>
          </a:xfrm>
          <a:prstGeom prst="rect">
            <a:avLst/>
          </a:prstGeom>
        </p:spPr>
      </p:pic>
      <p:pic>
        <p:nvPicPr>
          <p:cNvPr id="177" name="Billede 176" descr="MB 41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82989" y="1754982"/>
            <a:ext cx="1391612" cy="1048542"/>
          </a:xfrm>
          <a:prstGeom prst="rect">
            <a:avLst/>
          </a:prstGeom>
        </p:spPr>
      </p:pic>
      <p:pic>
        <p:nvPicPr>
          <p:cNvPr id="4098" name="Picture 2" descr="http://www.mjk-h0.dk/evp_Df/4153-mm8.bane%20boger,.jpg"/>
          <p:cNvPicPr>
            <a:picLocks noChangeAspect="1" noChangeArrowheads="1"/>
          </p:cNvPicPr>
          <p:nvPr/>
        </p:nvPicPr>
        <p:blipFill>
          <a:blip r:embed="rId6" cstate="print"/>
          <a:srcRect l="24162" t="23130" r="2695" b="7742"/>
          <a:stretch>
            <a:fillRect/>
          </a:stretch>
        </p:blipFill>
        <p:spPr bwMode="auto">
          <a:xfrm>
            <a:off x="1774577" y="1761286"/>
            <a:ext cx="1570627" cy="1050970"/>
          </a:xfrm>
          <a:prstGeom prst="rect">
            <a:avLst/>
          </a:prstGeom>
          <a:noFill/>
        </p:spPr>
      </p:pic>
      <p:sp>
        <p:nvSpPr>
          <p:cNvPr id="178" name="Rektangel 177"/>
          <p:cNvSpPr/>
          <p:nvPr/>
        </p:nvSpPr>
        <p:spPr>
          <a:xfrm>
            <a:off x="1502230" y="0"/>
            <a:ext cx="7438570" cy="11393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600" dirty="0" smtClean="0">
                <a:solidFill>
                  <a:schemeClr val="bg2">
                    <a:lumMod val="90000"/>
                  </a:schemeClr>
                </a:solidFill>
              </a:rPr>
              <a:t>Lyntog</a:t>
            </a:r>
            <a:endParaRPr lang="da-DK" sz="36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5" name="Tekstboks 24"/>
          <p:cNvSpPr txBox="1"/>
          <p:nvPr/>
        </p:nvSpPr>
        <p:spPr>
          <a:xfrm>
            <a:off x="188572" y="1291771"/>
            <a:ext cx="126285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00" dirty="0" smtClean="0">
                <a:solidFill>
                  <a:schemeClr val="bg1"/>
                </a:solidFill>
              </a:rPr>
              <a:t>Layout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Se materiel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Tog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     Lyntog ( 3 </a:t>
            </a:r>
            <a:r>
              <a:rPr lang="da-DK" sz="700" dirty="0" smtClean="0">
                <a:solidFill>
                  <a:schemeClr val="bg1"/>
                </a:solidFill>
              </a:rPr>
              <a:t>)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</a:t>
            </a:r>
            <a:r>
              <a:rPr lang="da-DK" sz="700" dirty="0" smtClean="0">
                <a:solidFill>
                  <a:schemeClr val="bg1"/>
                </a:solidFill>
              </a:rPr>
              <a:t>              Litra MA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</a:t>
            </a:r>
            <a:r>
              <a:rPr lang="da-DK" sz="700" dirty="0" smtClean="0">
                <a:solidFill>
                  <a:schemeClr val="bg1"/>
                </a:solidFill>
              </a:rPr>
              <a:t>              Litra MB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</a:t>
            </a:r>
            <a:r>
              <a:rPr lang="da-DK" sz="700" dirty="0" smtClean="0">
                <a:solidFill>
                  <a:schemeClr val="bg1"/>
                </a:solidFill>
              </a:rPr>
              <a:t>              Litra MS</a:t>
            </a:r>
            <a:endParaRPr lang="da-DK" sz="700" dirty="0" smtClean="0">
              <a:solidFill>
                <a:schemeClr val="bg1"/>
              </a:solidFill>
            </a:endParaRPr>
          </a:p>
          <a:p>
            <a:r>
              <a:rPr lang="da-DK" sz="700" dirty="0" smtClean="0">
                <a:solidFill>
                  <a:schemeClr val="bg1"/>
                </a:solidFill>
              </a:rPr>
              <a:t>          Motortog ( 4 )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     El tog ( 0 )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     S-tog ( 0 )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     Damplokomotiver ( 8 )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     Rangertraktorer ( 3 )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Sporvogne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Vogne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Signaler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Drejeskiver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Skydebroer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Kraner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Huse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Biler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Skibe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Oprangeringer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Data</a:t>
            </a:r>
            <a:endParaRPr lang="da-DK" sz="700" dirty="0" smtClean="0">
              <a:solidFill>
                <a:schemeClr val="bg1"/>
              </a:solidFill>
            </a:endParaRPr>
          </a:p>
          <a:p>
            <a:r>
              <a:rPr lang="da-DK" sz="700" dirty="0" smtClean="0">
                <a:solidFill>
                  <a:schemeClr val="bg1"/>
                </a:solidFill>
              </a:rPr>
              <a:t>Udskriv</a:t>
            </a:r>
          </a:p>
          <a:p>
            <a:endParaRPr lang="da-DK" sz="700" dirty="0">
              <a:solidFill>
                <a:schemeClr val="bg1"/>
              </a:solidFill>
            </a:endParaRPr>
          </a:p>
        </p:txBody>
      </p:sp>
      <p:sp>
        <p:nvSpPr>
          <p:cNvPr id="33" name="Pentagon 32"/>
          <p:cNvSpPr/>
          <p:nvPr/>
        </p:nvSpPr>
        <p:spPr>
          <a:xfrm>
            <a:off x="1799092" y="6467360"/>
            <a:ext cx="820736" cy="187780"/>
          </a:xfrm>
          <a:prstGeom prst="homePlat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800" dirty="0" smtClean="0">
                <a:solidFill>
                  <a:schemeClr val="tx1"/>
                </a:solidFill>
              </a:rPr>
              <a:t>Se materiel</a:t>
            </a:r>
            <a:endParaRPr lang="da-DK" sz="800" dirty="0">
              <a:solidFill>
                <a:schemeClr val="tx1"/>
              </a:solidFill>
            </a:endParaRPr>
          </a:p>
        </p:txBody>
      </p:sp>
      <p:grpSp>
        <p:nvGrpSpPr>
          <p:cNvPr id="34" name="Gruppe 33"/>
          <p:cNvGrpSpPr/>
          <p:nvPr/>
        </p:nvGrpSpPr>
        <p:grpSpPr>
          <a:xfrm>
            <a:off x="1618342" y="6466114"/>
            <a:ext cx="181882" cy="189026"/>
            <a:chOff x="1582057" y="986971"/>
            <a:chExt cx="181882" cy="189026"/>
          </a:xfrm>
        </p:grpSpPr>
        <p:sp>
          <p:nvSpPr>
            <p:cNvPr id="35" name="Hjem 34">
              <a:hlinkClick r:id="" action="ppaction://noaction" highlightClick="1"/>
            </p:cNvPr>
            <p:cNvSpPr/>
            <p:nvPr/>
          </p:nvSpPr>
          <p:spPr>
            <a:xfrm>
              <a:off x="1582057" y="986971"/>
              <a:ext cx="181428" cy="188686"/>
            </a:xfrm>
            <a:prstGeom prst="actionButtonHome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36" name="Rektangel 35"/>
            <p:cNvSpPr/>
            <p:nvPr/>
          </p:nvSpPr>
          <p:spPr>
            <a:xfrm>
              <a:off x="1582965" y="987878"/>
              <a:ext cx="180974" cy="188119"/>
            </a:xfrm>
            <a:prstGeom prst="rect">
              <a:avLst/>
            </a:prstGeom>
            <a:noFill/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37" name="Vinkel 36"/>
          <p:cNvSpPr/>
          <p:nvPr/>
        </p:nvSpPr>
        <p:spPr>
          <a:xfrm>
            <a:off x="2527075" y="6467362"/>
            <a:ext cx="820800" cy="187200"/>
          </a:xfrm>
          <a:prstGeom prst="chevron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800" dirty="0" smtClean="0">
                <a:solidFill>
                  <a:schemeClr val="tx1"/>
                </a:solidFill>
              </a:rPr>
              <a:t>Tog</a:t>
            </a:r>
            <a:endParaRPr lang="da-DK" sz="800" dirty="0">
              <a:solidFill>
                <a:schemeClr val="tx1"/>
              </a:solidFill>
            </a:endParaRPr>
          </a:p>
        </p:txBody>
      </p:sp>
      <p:sp>
        <p:nvSpPr>
          <p:cNvPr id="38" name="Vinkel 37"/>
          <p:cNvSpPr/>
          <p:nvPr/>
        </p:nvSpPr>
        <p:spPr>
          <a:xfrm>
            <a:off x="3253296" y="6467378"/>
            <a:ext cx="820800" cy="187200"/>
          </a:xfrm>
          <a:prstGeom prst="chevron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800" dirty="0" smtClean="0">
                <a:solidFill>
                  <a:schemeClr val="tx1"/>
                </a:solidFill>
              </a:rPr>
              <a:t>Lyntog</a:t>
            </a:r>
            <a:endParaRPr lang="da-DK" sz="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ktangel 96"/>
          <p:cNvSpPr/>
          <p:nvPr/>
        </p:nvSpPr>
        <p:spPr>
          <a:xfrm>
            <a:off x="0" y="0"/>
            <a:ext cx="1502229" cy="6300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3" name="Rektangel 112"/>
          <p:cNvSpPr/>
          <p:nvPr/>
        </p:nvSpPr>
        <p:spPr>
          <a:xfrm>
            <a:off x="1502229" y="0"/>
            <a:ext cx="7641771" cy="12627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4" name="Rektangel 113"/>
          <p:cNvSpPr/>
          <p:nvPr/>
        </p:nvSpPr>
        <p:spPr>
          <a:xfrm>
            <a:off x="1538514" y="0"/>
            <a:ext cx="7380515" cy="1117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15" name="Picture 1" descr="http://permild-rosengreen.dk/media/1405/DSB-120.jpg"/>
          <p:cNvPicPr>
            <a:picLocks noChangeAspect="1" noChangeArrowheads="1"/>
          </p:cNvPicPr>
          <p:nvPr/>
        </p:nvPicPr>
        <p:blipFill>
          <a:blip r:embed="rId3" cstate="print"/>
          <a:srcRect l="7946" t="29670" r="7734" b="24615"/>
          <a:stretch>
            <a:fillRect/>
          </a:stretch>
        </p:blipFill>
        <p:spPr bwMode="auto">
          <a:xfrm>
            <a:off x="159544" y="145256"/>
            <a:ext cx="1323975" cy="1010491"/>
          </a:xfrm>
          <a:prstGeom prst="rect">
            <a:avLst/>
          </a:prstGeom>
          <a:noFill/>
        </p:spPr>
      </p:pic>
      <p:sp>
        <p:nvSpPr>
          <p:cNvPr id="116" name="Rektangel 115"/>
          <p:cNvSpPr/>
          <p:nvPr/>
        </p:nvSpPr>
        <p:spPr>
          <a:xfrm>
            <a:off x="145258" y="374005"/>
            <a:ext cx="1350168" cy="430858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sz="8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Allan's</a:t>
            </a:r>
            <a:r>
              <a:rPr lang="da-DK" sz="8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da-DK" sz="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modeljernbane</a:t>
            </a:r>
          </a:p>
          <a:p>
            <a:pPr algn="ctr"/>
            <a:r>
              <a:rPr lang="da-DK" sz="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database</a:t>
            </a:r>
            <a:endParaRPr lang="da-DK" sz="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17" name="Rektangel 116"/>
          <p:cNvSpPr/>
          <p:nvPr/>
        </p:nvSpPr>
        <p:spPr>
          <a:xfrm>
            <a:off x="173831" y="6426993"/>
            <a:ext cx="1293633" cy="264012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8" name="Rektangel 117"/>
          <p:cNvSpPr/>
          <p:nvPr/>
        </p:nvSpPr>
        <p:spPr>
          <a:xfrm>
            <a:off x="174171" y="1278731"/>
            <a:ext cx="1291771" cy="503634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9" name="Tekstboks 118"/>
          <p:cNvSpPr txBox="1"/>
          <p:nvPr/>
        </p:nvSpPr>
        <p:spPr>
          <a:xfrm>
            <a:off x="190501" y="6434139"/>
            <a:ext cx="1252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050" b="1" dirty="0" smtClean="0">
                <a:solidFill>
                  <a:srgbClr val="FDFDFD"/>
                </a:solidFill>
              </a:rPr>
              <a:t>LUK DATABASE</a:t>
            </a:r>
            <a:endParaRPr lang="da-DK" sz="1050" b="1" dirty="0">
              <a:solidFill>
                <a:srgbClr val="FDFDFD"/>
              </a:solidFill>
            </a:endParaRPr>
          </a:p>
        </p:txBody>
      </p:sp>
      <p:sp>
        <p:nvSpPr>
          <p:cNvPr id="120" name="Rektangel 119"/>
          <p:cNvSpPr/>
          <p:nvPr/>
        </p:nvSpPr>
        <p:spPr>
          <a:xfrm>
            <a:off x="1584556" y="6424806"/>
            <a:ext cx="7385273" cy="26401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1" name="Rektangel 120"/>
          <p:cNvSpPr/>
          <p:nvPr/>
        </p:nvSpPr>
        <p:spPr>
          <a:xfrm>
            <a:off x="1584556" y="1277257"/>
            <a:ext cx="7385273" cy="5041447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2" name="Picture 1" descr="http://permild-rosengreen.dk/media/1405/DSB-120.jpg"/>
          <p:cNvPicPr>
            <a:picLocks noChangeArrowheads="1"/>
          </p:cNvPicPr>
          <p:nvPr/>
        </p:nvPicPr>
        <p:blipFill>
          <a:blip r:embed="rId3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rcRect l="7773" t="29670" r="8261" b="27842"/>
          <a:stretch>
            <a:fillRect/>
          </a:stretch>
        </p:blipFill>
        <p:spPr bwMode="auto">
          <a:xfrm>
            <a:off x="1596571" y="1299029"/>
            <a:ext cx="7365999" cy="5007428"/>
          </a:xfrm>
          <a:prstGeom prst="rect">
            <a:avLst/>
          </a:prstGeom>
          <a:noFill/>
          <a:ln w="25400">
            <a:noFill/>
          </a:ln>
        </p:spPr>
      </p:pic>
      <p:sp>
        <p:nvSpPr>
          <p:cNvPr id="133" name="Tekstboks 132"/>
          <p:cNvSpPr txBox="1"/>
          <p:nvPr/>
        </p:nvSpPr>
        <p:spPr>
          <a:xfrm>
            <a:off x="188572" y="1291771"/>
            <a:ext cx="126285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00" dirty="0" smtClean="0">
                <a:solidFill>
                  <a:schemeClr val="bg1"/>
                </a:solidFill>
              </a:rPr>
              <a:t>Layout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Se materiel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Tog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     Lyntog ( 3 </a:t>
            </a:r>
            <a:r>
              <a:rPr lang="da-DK" sz="700" dirty="0" smtClean="0">
                <a:solidFill>
                  <a:schemeClr val="bg1"/>
                </a:solidFill>
              </a:rPr>
              <a:t>)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</a:t>
            </a:r>
            <a:r>
              <a:rPr lang="da-DK" sz="700" dirty="0" smtClean="0">
                <a:solidFill>
                  <a:schemeClr val="bg1"/>
                </a:solidFill>
              </a:rPr>
              <a:t>              Litra MA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</a:t>
            </a:r>
            <a:r>
              <a:rPr lang="da-DK" sz="700" dirty="0" smtClean="0">
                <a:solidFill>
                  <a:schemeClr val="bg1"/>
                </a:solidFill>
              </a:rPr>
              <a:t>              Litra MB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</a:t>
            </a:r>
            <a:r>
              <a:rPr lang="da-DK" sz="700" dirty="0" smtClean="0">
                <a:solidFill>
                  <a:schemeClr val="bg1"/>
                </a:solidFill>
              </a:rPr>
              <a:t>              Litra MS</a:t>
            </a:r>
            <a:endParaRPr lang="da-DK" sz="700" dirty="0" smtClean="0">
              <a:solidFill>
                <a:schemeClr val="bg1"/>
              </a:solidFill>
            </a:endParaRPr>
          </a:p>
          <a:p>
            <a:r>
              <a:rPr lang="da-DK" sz="700" dirty="0" smtClean="0">
                <a:solidFill>
                  <a:schemeClr val="bg1"/>
                </a:solidFill>
              </a:rPr>
              <a:t>          Motortog ( 4 )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     El tog ( 0 )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     S-tog ( 0 )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     Damplokomotiver ( 8 )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     Rangertraktorer ( 3 )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Sporvogne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Vogne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Signaler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Drejeskiver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Skydebroer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Kraner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Huse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Biler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    Skibe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Oprangeringer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Data</a:t>
            </a:r>
            <a:endParaRPr lang="da-DK" sz="700" dirty="0" smtClean="0">
              <a:solidFill>
                <a:schemeClr val="bg1"/>
              </a:solidFill>
            </a:endParaRPr>
          </a:p>
          <a:p>
            <a:r>
              <a:rPr lang="da-DK" sz="700" dirty="0" smtClean="0">
                <a:solidFill>
                  <a:schemeClr val="bg1"/>
                </a:solidFill>
              </a:rPr>
              <a:t>Udskriv</a:t>
            </a:r>
          </a:p>
          <a:p>
            <a:endParaRPr lang="da-DK" sz="700" dirty="0">
              <a:solidFill>
                <a:schemeClr val="bg1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0" y="0"/>
            <a:ext cx="1502229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" name="Rektangel 17"/>
          <p:cNvSpPr/>
          <p:nvPr/>
        </p:nvSpPr>
        <p:spPr>
          <a:xfrm>
            <a:off x="1538514" y="0"/>
            <a:ext cx="7380515" cy="1117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dirty="0" smtClean="0">
                <a:solidFill>
                  <a:schemeClr val="bg2">
                    <a:lumMod val="90000"/>
                  </a:schemeClr>
                </a:solidFill>
              </a:rPr>
              <a:t>Lyntog litra MA</a:t>
            </a:r>
            <a:endParaRPr lang="da-DK" sz="32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9" name="Rektangel 28"/>
          <p:cNvSpPr/>
          <p:nvPr/>
        </p:nvSpPr>
        <p:spPr>
          <a:xfrm>
            <a:off x="2462163" y="1519200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700" dirty="0" smtClean="0">
                <a:solidFill>
                  <a:schemeClr val="tx1"/>
                </a:solidFill>
              </a:rPr>
              <a:t>0001</a:t>
            </a:r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30" name="Tekstboks 29"/>
          <p:cNvSpPr txBox="1"/>
          <p:nvPr/>
        </p:nvSpPr>
        <p:spPr>
          <a:xfrm>
            <a:off x="1671134" y="1490171"/>
            <a:ext cx="8906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AM nummer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1" name="Rektangel 30"/>
          <p:cNvSpPr/>
          <p:nvPr/>
        </p:nvSpPr>
        <p:spPr>
          <a:xfrm>
            <a:off x="4900442" y="3114203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700" dirty="0" smtClean="0">
                <a:solidFill>
                  <a:schemeClr val="tx1"/>
                </a:solidFill>
              </a:rPr>
              <a:t>ROCO</a:t>
            </a:r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32" name="Tekstboks 31"/>
          <p:cNvSpPr txBox="1"/>
          <p:nvPr/>
        </p:nvSpPr>
        <p:spPr>
          <a:xfrm>
            <a:off x="4889539" y="2895578"/>
            <a:ext cx="10758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Model produceret af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3" name="Rektangel 32"/>
          <p:cNvSpPr/>
          <p:nvPr/>
        </p:nvSpPr>
        <p:spPr>
          <a:xfrm>
            <a:off x="2460182" y="1768121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700" dirty="0" smtClean="0">
                <a:solidFill>
                  <a:schemeClr val="tx1"/>
                </a:solidFill>
              </a:rPr>
              <a:t>LYNTOG</a:t>
            </a:r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34" name="Tekstboks 33"/>
          <p:cNvSpPr txBox="1"/>
          <p:nvPr/>
        </p:nvSpPr>
        <p:spPr>
          <a:xfrm>
            <a:off x="1669152" y="1745439"/>
            <a:ext cx="8853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Tog type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5" name="Rektangel 34"/>
          <p:cNvSpPr/>
          <p:nvPr/>
        </p:nvSpPr>
        <p:spPr>
          <a:xfrm>
            <a:off x="2457715" y="2262999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700" dirty="0" smtClean="0">
                <a:solidFill>
                  <a:schemeClr val="tx1"/>
                </a:solidFill>
              </a:rPr>
              <a:t>III / IV</a:t>
            </a:r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36" name="Tekstboks 35"/>
          <p:cNvSpPr txBox="1"/>
          <p:nvPr/>
        </p:nvSpPr>
        <p:spPr>
          <a:xfrm>
            <a:off x="1677553" y="2247574"/>
            <a:ext cx="876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Epoke 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1" name="Rektangel 40"/>
          <p:cNvSpPr/>
          <p:nvPr/>
        </p:nvSpPr>
        <p:spPr>
          <a:xfrm>
            <a:off x="2457735" y="2016659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700" dirty="0" smtClean="0">
                <a:solidFill>
                  <a:schemeClr val="tx1"/>
                </a:solidFill>
              </a:rPr>
              <a:t>DSB</a:t>
            </a:r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42" name="Tekstboks 41"/>
          <p:cNvSpPr txBox="1"/>
          <p:nvPr/>
        </p:nvSpPr>
        <p:spPr>
          <a:xfrm>
            <a:off x="1669608" y="1993976"/>
            <a:ext cx="8776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Bruger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3" name="Rektangel 42"/>
          <p:cNvSpPr/>
          <p:nvPr/>
        </p:nvSpPr>
        <p:spPr>
          <a:xfrm>
            <a:off x="6359656" y="1655180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700" dirty="0" smtClean="0">
                <a:solidFill>
                  <a:schemeClr val="tx1"/>
                </a:solidFill>
              </a:rPr>
              <a:t>LOKSOUND 4.0</a:t>
            </a:r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44" name="Tekstboks 43"/>
          <p:cNvSpPr txBox="1"/>
          <p:nvPr/>
        </p:nvSpPr>
        <p:spPr>
          <a:xfrm>
            <a:off x="6360656" y="1407527"/>
            <a:ext cx="9361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err="1" smtClean="0">
                <a:solidFill>
                  <a:schemeClr val="bg2">
                    <a:lumMod val="90000"/>
                  </a:schemeClr>
                </a:solidFill>
              </a:rPr>
              <a:t>Decoder</a:t>
            </a:r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 type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5" name="Rektangel 44"/>
          <p:cNvSpPr/>
          <p:nvPr/>
        </p:nvSpPr>
        <p:spPr>
          <a:xfrm>
            <a:off x="7707187" y="1653400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700" dirty="0" smtClean="0">
                <a:solidFill>
                  <a:schemeClr val="tx1"/>
                </a:solidFill>
              </a:rPr>
              <a:t>XXXX</a:t>
            </a:r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46" name="Tekstboks 45"/>
          <p:cNvSpPr txBox="1"/>
          <p:nvPr/>
        </p:nvSpPr>
        <p:spPr>
          <a:xfrm>
            <a:off x="7703540" y="1405747"/>
            <a:ext cx="10550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err="1" smtClean="0">
                <a:solidFill>
                  <a:schemeClr val="bg2">
                    <a:lumMod val="90000"/>
                  </a:schemeClr>
                </a:solidFill>
              </a:rPr>
              <a:t>Decoder</a:t>
            </a:r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 adresse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7" name="Rektangel 46"/>
          <p:cNvSpPr/>
          <p:nvPr/>
        </p:nvSpPr>
        <p:spPr>
          <a:xfrm>
            <a:off x="6391612" y="2234747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48" name="Tekstboks 47"/>
          <p:cNvSpPr txBox="1"/>
          <p:nvPr/>
        </p:nvSpPr>
        <p:spPr>
          <a:xfrm>
            <a:off x="5935524" y="1970312"/>
            <a:ext cx="28611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800" dirty="0" err="1" smtClean="0">
                <a:solidFill>
                  <a:schemeClr val="bg2">
                    <a:lumMod val="90000"/>
                  </a:schemeClr>
                </a:solidFill>
              </a:rPr>
              <a:t>Funktionaliteter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9" name="Rektangel 48"/>
          <p:cNvSpPr/>
          <p:nvPr/>
        </p:nvSpPr>
        <p:spPr>
          <a:xfrm>
            <a:off x="6394224" y="2562682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51" name="Rektangel 50"/>
          <p:cNvSpPr/>
          <p:nvPr/>
        </p:nvSpPr>
        <p:spPr>
          <a:xfrm>
            <a:off x="7703217" y="2224425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52" name="Rektangel 51"/>
          <p:cNvSpPr/>
          <p:nvPr/>
        </p:nvSpPr>
        <p:spPr>
          <a:xfrm>
            <a:off x="7703217" y="2545218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55" name="Tekstboks 54"/>
          <p:cNvSpPr txBox="1"/>
          <p:nvPr/>
        </p:nvSpPr>
        <p:spPr>
          <a:xfrm>
            <a:off x="1678957" y="2732285"/>
            <a:ext cx="10550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Kobling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61" name="Rektangel 60"/>
          <p:cNvSpPr/>
          <p:nvPr/>
        </p:nvSpPr>
        <p:spPr>
          <a:xfrm>
            <a:off x="4899525" y="3518582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700" dirty="0" smtClean="0">
                <a:solidFill>
                  <a:schemeClr val="tx1"/>
                </a:solidFill>
              </a:rPr>
              <a:t>X.XXX,XX </a:t>
            </a:r>
            <a:r>
              <a:rPr lang="da-DK" sz="700" dirty="0" err="1" smtClean="0">
                <a:solidFill>
                  <a:schemeClr val="tx1"/>
                </a:solidFill>
              </a:rPr>
              <a:t>Kr</a:t>
            </a:r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62" name="Tekstboks 61"/>
          <p:cNvSpPr txBox="1"/>
          <p:nvPr/>
        </p:nvSpPr>
        <p:spPr>
          <a:xfrm>
            <a:off x="4837821" y="3307215"/>
            <a:ext cx="9361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Indkøbspris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63" name="Rektangel 62"/>
          <p:cNvSpPr/>
          <p:nvPr/>
        </p:nvSpPr>
        <p:spPr>
          <a:xfrm>
            <a:off x="3748081" y="3533834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700" dirty="0" smtClean="0">
                <a:solidFill>
                  <a:schemeClr val="tx1"/>
                </a:solidFill>
              </a:rPr>
              <a:t>XX –</a:t>
            </a:r>
            <a:r>
              <a:rPr lang="da-DK" sz="700" dirty="0" err="1" smtClean="0">
                <a:solidFill>
                  <a:schemeClr val="tx1"/>
                </a:solidFill>
              </a:rPr>
              <a:t>XX</a:t>
            </a:r>
            <a:r>
              <a:rPr lang="da-DK" sz="700" dirty="0" smtClean="0">
                <a:solidFill>
                  <a:schemeClr val="tx1"/>
                </a:solidFill>
              </a:rPr>
              <a:t> - XXXX</a:t>
            </a:r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64" name="Tekstboks 63"/>
          <p:cNvSpPr txBox="1"/>
          <p:nvPr/>
        </p:nvSpPr>
        <p:spPr>
          <a:xfrm>
            <a:off x="3758953" y="3307953"/>
            <a:ext cx="9361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Indkøbt dato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76" name="Rektangel 75"/>
          <p:cNvSpPr/>
          <p:nvPr/>
        </p:nvSpPr>
        <p:spPr>
          <a:xfrm>
            <a:off x="4050833" y="1634051"/>
            <a:ext cx="720000" cy="198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700" dirty="0" smtClean="0">
                <a:solidFill>
                  <a:schemeClr val="tx1"/>
                </a:solidFill>
              </a:rPr>
              <a:t>MA</a:t>
            </a:r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77" name="Tekstboks 76"/>
          <p:cNvSpPr txBox="1"/>
          <p:nvPr/>
        </p:nvSpPr>
        <p:spPr>
          <a:xfrm>
            <a:off x="4054446" y="1386398"/>
            <a:ext cx="9361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Litra 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78" name="Rektangel 77"/>
          <p:cNvSpPr/>
          <p:nvPr/>
        </p:nvSpPr>
        <p:spPr>
          <a:xfrm>
            <a:off x="4856148" y="1626907"/>
            <a:ext cx="720000" cy="198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700" dirty="0" smtClean="0">
                <a:solidFill>
                  <a:schemeClr val="tx1"/>
                </a:solidFill>
              </a:rPr>
              <a:t>XXX</a:t>
            </a:r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79" name="Tekstboks 78"/>
          <p:cNvSpPr txBox="1"/>
          <p:nvPr/>
        </p:nvSpPr>
        <p:spPr>
          <a:xfrm>
            <a:off x="4855024" y="1408164"/>
            <a:ext cx="101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Litra </a:t>
            </a:r>
            <a:r>
              <a:rPr lang="da-DK" sz="800" dirty="0" err="1" smtClean="0">
                <a:solidFill>
                  <a:schemeClr val="bg2">
                    <a:lumMod val="90000"/>
                  </a:schemeClr>
                </a:solidFill>
              </a:rPr>
              <a:t>nr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69" name="Rektangel 68"/>
          <p:cNvSpPr>
            <a:spLocks noChangeAspect="1"/>
          </p:cNvSpPr>
          <p:nvPr/>
        </p:nvSpPr>
        <p:spPr>
          <a:xfrm>
            <a:off x="1700982" y="3941484"/>
            <a:ext cx="3524160" cy="2285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/>
          </a:p>
        </p:txBody>
      </p:sp>
      <p:sp>
        <p:nvSpPr>
          <p:cNvPr id="70" name="Tekstboks 69"/>
          <p:cNvSpPr txBox="1"/>
          <p:nvPr/>
        </p:nvSpPr>
        <p:spPr>
          <a:xfrm>
            <a:off x="3739301" y="2899205"/>
            <a:ext cx="10947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Original bygget af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87" name="Rektangel 86"/>
          <p:cNvSpPr/>
          <p:nvPr/>
        </p:nvSpPr>
        <p:spPr>
          <a:xfrm>
            <a:off x="6394227" y="2889250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88" name="Rektangel 87"/>
          <p:cNvSpPr/>
          <p:nvPr/>
        </p:nvSpPr>
        <p:spPr>
          <a:xfrm>
            <a:off x="7703220" y="2871786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67" name="Rektangel 66"/>
          <p:cNvSpPr/>
          <p:nvPr/>
        </p:nvSpPr>
        <p:spPr>
          <a:xfrm>
            <a:off x="4048374" y="1890158"/>
            <a:ext cx="720000" cy="198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700" dirty="0" smtClean="0">
                <a:solidFill>
                  <a:schemeClr val="tx1"/>
                </a:solidFill>
              </a:rPr>
              <a:t>AM</a:t>
            </a:r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72" name="Rektangel 71"/>
          <p:cNvSpPr/>
          <p:nvPr/>
        </p:nvSpPr>
        <p:spPr>
          <a:xfrm>
            <a:off x="4853689" y="1890271"/>
            <a:ext cx="720000" cy="198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700" dirty="0" smtClean="0">
                <a:solidFill>
                  <a:schemeClr val="tx1"/>
                </a:solidFill>
              </a:rPr>
              <a:t>XXX</a:t>
            </a:r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73" name="Rektangel 72"/>
          <p:cNvSpPr/>
          <p:nvPr/>
        </p:nvSpPr>
        <p:spPr>
          <a:xfrm>
            <a:off x="4045917" y="2146265"/>
            <a:ext cx="720000" cy="198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700" dirty="0" smtClean="0">
                <a:solidFill>
                  <a:schemeClr val="tx1"/>
                </a:solidFill>
              </a:rPr>
              <a:t>BM</a:t>
            </a:r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74" name="Rektangel 73"/>
          <p:cNvSpPr/>
          <p:nvPr/>
        </p:nvSpPr>
        <p:spPr>
          <a:xfrm>
            <a:off x="4851232" y="2139121"/>
            <a:ext cx="720000" cy="198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700" dirty="0" smtClean="0">
                <a:solidFill>
                  <a:schemeClr val="tx1"/>
                </a:solidFill>
              </a:rPr>
              <a:t>XXX</a:t>
            </a:r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80" name="Rektangel 79"/>
          <p:cNvSpPr/>
          <p:nvPr/>
        </p:nvSpPr>
        <p:spPr>
          <a:xfrm>
            <a:off x="4050833" y="2402256"/>
            <a:ext cx="720000" cy="198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700" dirty="0" smtClean="0">
                <a:solidFill>
                  <a:schemeClr val="tx1"/>
                </a:solidFill>
              </a:rPr>
              <a:t>BS</a:t>
            </a:r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81" name="Rektangel 80"/>
          <p:cNvSpPr/>
          <p:nvPr/>
        </p:nvSpPr>
        <p:spPr>
          <a:xfrm>
            <a:off x="4856148" y="2395112"/>
            <a:ext cx="720000" cy="198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700" dirty="0" smtClean="0">
                <a:solidFill>
                  <a:schemeClr val="tx1"/>
                </a:solidFill>
              </a:rPr>
              <a:t>XXX</a:t>
            </a:r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82" name="Rektangel 81"/>
          <p:cNvSpPr/>
          <p:nvPr/>
        </p:nvSpPr>
        <p:spPr>
          <a:xfrm>
            <a:off x="4048374" y="2658363"/>
            <a:ext cx="720000" cy="198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84" name="Rektangel 83"/>
          <p:cNvSpPr/>
          <p:nvPr/>
        </p:nvSpPr>
        <p:spPr>
          <a:xfrm>
            <a:off x="4853688" y="2651219"/>
            <a:ext cx="720000" cy="198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83" name="Tekstboks 82"/>
          <p:cNvSpPr txBox="1"/>
          <p:nvPr/>
        </p:nvSpPr>
        <p:spPr>
          <a:xfrm>
            <a:off x="6112618" y="2540459"/>
            <a:ext cx="312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F1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86" name="Tekstboks 85"/>
          <p:cNvSpPr txBox="1"/>
          <p:nvPr/>
        </p:nvSpPr>
        <p:spPr>
          <a:xfrm>
            <a:off x="6112618" y="2859662"/>
            <a:ext cx="312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F2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89" name="Tekstboks 88"/>
          <p:cNvSpPr txBox="1"/>
          <p:nvPr/>
        </p:nvSpPr>
        <p:spPr>
          <a:xfrm>
            <a:off x="6112618" y="3191113"/>
            <a:ext cx="312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F3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90" name="Tekstboks 89"/>
          <p:cNvSpPr txBox="1"/>
          <p:nvPr/>
        </p:nvSpPr>
        <p:spPr>
          <a:xfrm>
            <a:off x="6112618" y="3520068"/>
            <a:ext cx="312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F4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91" name="Tekstboks 90"/>
          <p:cNvSpPr txBox="1"/>
          <p:nvPr/>
        </p:nvSpPr>
        <p:spPr>
          <a:xfrm>
            <a:off x="7418911" y="2213780"/>
            <a:ext cx="312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F5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92" name="Tekstboks 91"/>
          <p:cNvSpPr txBox="1"/>
          <p:nvPr/>
        </p:nvSpPr>
        <p:spPr>
          <a:xfrm>
            <a:off x="7418912" y="2540352"/>
            <a:ext cx="312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F6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93" name="Tekstboks 92"/>
          <p:cNvSpPr txBox="1"/>
          <p:nvPr/>
        </p:nvSpPr>
        <p:spPr>
          <a:xfrm>
            <a:off x="7418908" y="2866925"/>
            <a:ext cx="312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F7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94" name="Tekstboks 93"/>
          <p:cNvSpPr txBox="1"/>
          <p:nvPr/>
        </p:nvSpPr>
        <p:spPr>
          <a:xfrm>
            <a:off x="7418910" y="3200754"/>
            <a:ext cx="312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F8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95" name="Rektangel 94"/>
          <p:cNvSpPr/>
          <p:nvPr/>
        </p:nvSpPr>
        <p:spPr>
          <a:xfrm>
            <a:off x="6396927" y="3212872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96" name="Rektangel 95"/>
          <p:cNvSpPr/>
          <p:nvPr/>
        </p:nvSpPr>
        <p:spPr>
          <a:xfrm>
            <a:off x="7703220" y="3198359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98" name="Tekstboks 97"/>
          <p:cNvSpPr txBox="1"/>
          <p:nvPr/>
        </p:nvSpPr>
        <p:spPr>
          <a:xfrm>
            <a:off x="1676733" y="2490341"/>
            <a:ext cx="10550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Hjul type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99" name="Rektangel 98"/>
          <p:cNvSpPr/>
          <p:nvPr/>
        </p:nvSpPr>
        <p:spPr>
          <a:xfrm>
            <a:off x="5344068" y="3941484"/>
            <a:ext cx="3524160" cy="2285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/>
          </a:p>
        </p:txBody>
      </p:sp>
      <p:sp>
        <p:nvSpPr>
          <p:cNvPr id="100" name="Rektangel 99"/>
          <p:cNvSpPr/>
          <p:nvPr/>
        </p:nvSpPr>
        <p:spPr>
          <a:xfrm>
            <a:off x="6110514" y="1393371"/>
            <a:ext cx="2750456" cy="240206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/>
          </a:p>
        </p:txBody>
      </p:sp>
      <p:sp>
        <p:nvSpPr>
          <p:cNvPr id="101" name="Rektangel 100"/>
          <p:cNvSpPr/>
          <p:nvPr/>
        </p:nvSpPr>
        <p:spPr>
          <a:xfrm>
            <a:off x="1705428" y="1400628"/>
            <a:ext cx="1850572" cy="2402061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/>
          </a:p>
        </p:txBody>
      </p:sp>
      <p:sp>
        <p:nvSpPr>
          <p:cNvPr id="102" name="Rektangel 101"/>
          <p:cNvSpPr/>
          <p:nvPr/>
        </p:nvSpPr>
        <p:spPr>
          <a:xfrm>
            <a:off x="2454905" y="2513431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103" name="Rektangel 102"/>
          <p:cNvSpPr/>
          <p:nvPr/>
        </p:nvSpPr>
        <p:spPr>
          <a:xfrm>
            <a:off x="2452924" y="2755095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104" name="Rektangel 103"/>
          <p:cNvSpPr/>
          <p:nvPr/>
        </p:nvSpPr>
        <p:spPr>
          <a:xfrm>
            <a:off x="2450457" y="3242716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105" name="Rektangel 104"/>
          <p:cNvSpPr/>
          <p:nvPr/>
        </p:nvSpPr>
        <p:spPr>
          <a:xfrm>
            <a:off x="2450477" y="2996376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106" name="Rektangel 105"/>
          <p:cNvSpPr/>
          <p:nvPr/>
        </p:nvSpPr>
        <p:spPr>
          <a:xfrm>
            <a:off x="2450457" y="3482202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107" name="Tekstboks 106"/>
          <p:cNvSpPr txBox="1"/>
          <p:nvPr/>
        </p:nvSpPr>
        <p:spPr>
          <a:xfrm>
            <a:off x="1678957" y="2979028"/>
            <a:ext cx="10550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Kobling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08" name="Rektangel 107"/>
          <p:cNvSpPr/>
          <p:nvPr/>
        </p:nvSpPr>
        <p:spPr>
          <a:xfrm>
            <a:off x="6404187" y="3539440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109" name="Rektangel 108"/>
          <p:cNvSpPr/>
          <p:nvPr/>
        </p:nvSpPr>
        <p:spPr>
          <a:xfrm>
            <a:off x="7710480" y="3524927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110" name="Tekstboks 109"/>
          <p:cNvSpPr txBox="1"/>
          <p:nvPr/>
        </p:nvSpPr>
        <p:spPr>
          <a:xfrm>
            <a:off x="6112618" y="2213888"/>
            <a:ext cx="312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F0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11" name="Tekstboks 110"/>
          <p:cNvSpPr txBox="1"/>
          <p:nvPr/>
        </p:nvSpPr>
        <p:spPr>
          <a:xfrm>
            <a:off x="7426167" y="3512810"/>
            <a:ext cx="312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F9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12" name="Rektangel 111"/>
          <p:cNvSpPr/>
          <p:nvPr/>
        </p:nvSpPr>
        <p:spPr>
          <a:xfrm>
            <a:off x="3746557" y="3114203"/>
            <a:ext cx="990000" cy="18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700" dirty="0" smtClean="0">
                <a:solidFill>
                  <a:schemeClr val="tx1"/>
                </a:solidFill>
              </a:rPr>
              <a:t>MAN</a:t>
            </a:r>
            <a:endParaRPr lang="da-DK" sz="700" dirty="0">
              <a:solidFill>
                <a:schemeClr val="tx1"/>
              </a:solidFill>
            </a:endParaRPr>
          </a:p>
        </p:txBody>
      </p:sp>
      <p:sp>
        <p:nvSpPr>
          <p:cNvPr id="134" name="Rektangel 133"/>
          <p:cNvSpPr/>
          <p:nvPr/>
        </p:nvSpPr>
        <p:spPr>
          <a:xfrm>
            <a:off x="1690914" y="152400"/>
            <a:ext cx="7380515" cy="1117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5" name="Rektangel 134"/>
          <p:cNvSpPr/>
          <p:nvPr/>
        </p:nvSpPr>
        <p:spPr>
          <a:xfrm>
            <a:off x="3664855" y="1393372"/>
            <a:ext cx="2322287" cy="2409318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/>
          </a:p>
        </p:txBody>
      </p:sp>
      <p:sp>
        <p:nvSpPr>
          <p:cNvPr id="136" name="Tekstboks 135"/>
          <p:cNvSpPr txBox="1"/>
          <p:nvPr/>
        </p:nvSpPr>
        <p:spPr>
          <a:xfrm>
            <a:off x="1678958" y="3218514"/>
            <a:ext cx="10550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solidFill>
                  <a:schemeClr val="bg2">
                    <a:lumMod val="90000"/>
                  </a:schemeClr>
                </a:solidFill>
              </a:rPr>
              <a:t>Hjul</a:t>
            </a:r>
            <a:endParaRPr lang="da-DK" sz="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40" name="Pentagon 139"/>
          <p:cNvSpPr/>
          <p:nvPr/>
        </p:nvSpPr>
        <p:spPr>
          <a:xfrm>
            <a:off x="1806350" y="6467360"/>
            <a:ext cx="820736" cy="187780"/>
          </a:xfrm>
          <a:prstGeom prst="homePlat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800" dirty="0" smtClean="0">
                <a:solidFill>
                  <a:schemeClr val="tx1"/>
                </a:solidFill>
              </a:rPr>
              <a:t>Se materiel</a:t>
            </a:r>
            <a:endParaRPr lang="da-DK" sz="800" dirty="0">
              <a:solidFill>
                <a:schemeClr val="tx1"/>
              </a:solidFill>
            </a:endParaRPr>
          </a:p>
        </p:txBody>
      </p:sp>
      <p:grpSp>
        <p:nvGrpSpPr>
          <p:cNvPr id="141" name="Gruppe 140"/>
          <p:cNvGrpSpPr/>
          <p:nvPr/>
        </p:nvGrpSpPr>
        <p:grpSpPr>
          <a:xfrm>
            <a:off x="1625600" y="6466114"/>
            <a:ext cx="181882" cy="189026"/>
            <a:chOff x="1582057" y="986971"/>
            <a:chExt cx="181882" cy="189026"/>
          </a:xfrm>
        </p:grpSpPr>
        <p:sp>
          <p:nvSpPr>
            <p:cNvPr id="142" name="Hjem 141">
              <a:hlinkClick r:id="" action="ppaction://noaction" highlightClick="1"/>
            </p:cNvPr>
            <p:cNvSpPr/>
            <p:nvPr/>
          </p:nvSpPr>
          <p:spPr>
            <a:xfrm>
              <a:off x="1582057" y="986971"/>
              <a:ext cx="181428" cy="188686"/>
            </a:xfrm>
            <a:prstGeom prst="actionButtonHome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43" name="Rektangel 142"/>
            <p:cNvSpPr/>
            <p:nvPr/>
          </p:nvSpPr>
          <p:spPr>
            <a:xfrm>
              <a:off x="1582965" y="987878"/>
              <a:ext cx="180974" cy="188119"/>
            </a:xfrm>
            <a:prstGeom prst="rect">
              <a:avLst/>
            </a:prstGeom>
            <a:noFill/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44" name="Vinkel 143"/>
          <p:cNvSpPr/>
          <p:nvPr/>
        </p:nvSpPr>
        <p:spPr>
          <a:xfrm>
            <a:off x="2534333" y="6467362"/>
            <a:ext cx="820800" cy="187200"/>
          </a:xfrm>
          <a:prstGeom prst="chevron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800" dirty="0" smtClean="0">
                <a:solidFill>
                  <a:schemeClr val="tx1"/>
                </a:solidFill>
              </a:rPr>
              <a:t>Tog</a:t>
            </a:r>
            <a:endParaRPr lang="da-DK" sz="800" dirty="0">
              <a:solidFill>
                <a:schemeClr val="tx1"/>
              </a:solidFill>
            </a:endParaRPr>
          </a:p>
        </p:txBody>
      </p:sp>
      <p:sp>
        <p:nvSpPr>
          <p:cNvPr id="145" name="Vinkel 144"/>
          <p:cNvSpPr/>
          <p:nvPr/>
        </p:nvSpPr>
        <p:spPr>
          <a:xfrm>
            <a:off x="3260554" y="6467378"/>
            <a:ext cx="820800" cy="187200"/>
          </a:xfrm>
          <a:prstGeom prst="chevron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800" dirty="0" smtClean="0">
                <a:solidFill>
                  <a:schemeClr val="tx1"/>
                </a:solidFill>
              </a:rPr>
              <a:t>Lyntog</a:t>
            </a:r>
            <a:endParaRPr lang="da-DK" sz="800" dirty="0">
              <a:solidFill>
                <a:schemeClr val="tx1"/>
              </a:solidFill>
            </a:endParaRPr>
          </a:p>
        </p:txBody>
      </p:sp>
      <p:sp>
        <p:nvSpPr>
          <p:cNvPr id="146" name="Vinkel 145"/>
          <p:cNvSpPr/>
          <p:nvPr/>
        </p:nvSpPr>
        <p:spPr>
          <a:xfrm>
            <a:off x="3986775" y="6467394"/>
            <a:ext cx="820800" cy="187200"/>
          </a:xfrm>
          <a:prstGeom prst="chevron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800" dirty="0" smtClean="0">
                <a:solidFill>
                  <a:schemeClr val="tx1"/>
                </a:solidFill>
              </a:rPr>
              <a:t>Litra MA</a:t>
            </a:r>
            <a:endParaRPr lang="da-DK" sz="800" dirty="0">
              <a:solidFill>
                <a:schemeClr val="tx1"/>
              </a:solidFill>
            </a:endParaRPr>
          </a:p>
        </p:txBody>
      </p:sp>
      <p:pic>
        <p:nvPicPr>
          <p:cNvPr id="8194" name="Picture 2" descr="http://assets.catawiki.nl/assets/2014/10/22/6/7/6/676f1fc8-59ed-11e4-840d-c20b291cd00d.jpg"/>
          <p:cNvPicPr>
            <a:picLocks noChangeAspect="1" noChangeArrowheads="1"/>
          </p:cNvPicPr>
          <p:nvPr/>
        </p:nvPicPr>
        <p:blipFill>
          <a:blip r:embed="rId4" cstate="print"/>
          <a:srcRect t="15376"/>
          <a:stretch>
            <a:fillRect/>
          </a:stretch>
        </p:blipFill>
        <p:spPr bwMode="auto">
          <a:xfrm>
            <a:off x="2151289" y="3971897"/>
            <a:ext cx="2631168" cy="2226610"/>
          </a:xfrm>
          <a:prstGeom prst="rect">
            <a:avLst/>
          </a:prstGeom>
          <a:noFill/>
        </p:spPr>
      </p:pic>
      <p:pic>
        <p:nvPicPr>
          <p:cNvPr id="8196" name="Picture 4" descr="http://herolddesign.dk/hjemmeside/modeltog/galleri/foto/MA463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6206" y="4230920"/>
            <a:ext cx="3468911" cy="1734456"/>
          </a:xfrm>
          <a:prstGeom prst="rect">
            <a:avLst/>
          </a:prstGeom>
          <a:noFill/>
        </p:spPr>
      </p:pic>
      <p:sp>
        <p:nvSpPr>
          <p:cNvPr id="148" name="Rektangel 147"/>
          <p:cNvSpPr/>
          <p:nvPr/>
        </p:nvSpPr>
        <p:spPr>
          <a:xfrm rot="19188360">
            <a:off x="2978583" y="2967335"/>
            <a:ext cx="3186834" cy="923330"/>
          </a:xfrm>
          <a:prstGeom prst="rect">
            <a:avLst/>
          </a:prstGeom>
          <a:solidFill>
            <a:schemeClr val="bg1">
              <a:alpha val="26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a-DK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EKSEMBEL</a:t>
            </a:r>
            <a:endParaRPr lang="da-DK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1502229" cy="6300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Rektangel 15"/>
          <p:cNvSpPr/>
          <p:nvPr/>
        </p:nvSpPr>
        <p:spPr>
          <a:xfrm>
            <a:off x="1502229" y="0"/>
            <a:ext cx="7641771" cy="12627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" name="Rektangel 17"/>
          <p:cNvSpPr/>
          <p:nvPr/>
        </p:nvSpPr>
        <p:spPr>
          <a:xfrm>
            <a:off x="1538514" y="0"/>
            <a:ext cx="7380515" cy="1117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0" name="Picture 1" descr="http://permild-rosengreen.dk/media/1405/DSB-120.jpg"/>
          <p:cNvPicPr>
            <a:picLocks noChangeAspect="1" noChangeArrowheads="1"/>
          </p:cNvPicPr>
          <p:nvPr/>
        </p:nvPicPr>
        <p:blipFill>
          <a:blip r:embed="rId3" cstate="print"/>
          <a:srcRect l="7946" t="29670" r="7734" b="24615"/>
          <a:stretch>
            <a:fillRect/>
          </a:stretch>
        </p:blipFill>
        <p:spPr bwMode="auto">
          <a:xfrm>
            <a:off x="159544" y="145256"/>
            <a:ext cx="1323975" cy="1010491"/>
          </a:xfrm>
          <a:prstGeom prst="rect">
            <a:avLst/>
          </a:prstGeom>
          <a:noFill/>
        </p:spPr>
      </p:pic>
      <p:sp>
        <p:nvSpPr>
          <p:cNvPr id="21" name="Rektangel 20"/>
          <p:cNvSpPr/>
          <p:nvPr/>
        </p:nvSpPr>
        <p:spPr>
          <a:xfrm>
            <a:off x="145258" y="374005"/>
            <a:ext cx="1350168" cy="430858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sz="8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Allan's</a:t>
            </a:r>
            <a:r>
              <a:rPr lang="da-DK" sz="8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da-DK" sz="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modeljernbane</a:t>
            </a:r>
          </a:p>
          <a:p>
            <a:pPr algn="ctr"/>
            <a:r>
              <a:rPr lang="da-DK" sz="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database</a:t>
            </a:r>
            <a:endParaRPr lang="da-DK" sz="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4" name="Rektangel 23"/>
          <p:cNvSpPr/>
          <p:nvPr/>
        </p:nvSpPr>
        <p:spPr>
          <a:xfrm>
            <a:off x="173831" y="6426993"/>
            <a:ext cx="1293633" cy="264012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7" name="Rektangel 26"/>
          <p:cNvSpPr/>
          <p:nvPr/>
        </p:nvSpPr>
        <p:spPr>
          <a:xfrm>
            <a:off x="174171" y="1278731"/>
            <a:ext cx="1291771" cy="503634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9" name="Tekstboks 28"/>
          <p:cNvSpPr txBox="1"/>
          <p:nvPr/>
        </p:nvSpPr>
        <p:spPr>
          <a:xfrm>
            <a:off x="190501" y="6434139"/>
            <a:ext cx="1252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050" b="1" dirty="0" smtClean="0">
                <a:solidFill>
                  <a:srgbClr val="FDFDFD"/>
                </a:solidFill>
              </a:rPr>
              <a:t>LUK DATABASE</a:t>
            </a:r>
            <a:endParaRPr lang="da-DK" sz="1050" b="1" dirty="0">
              <a:solidFill>
                <a:srgbClr val="FDFDFD"/>
              </a:solidFill>
            </a:endParaRPr>
          </a:p>
        </p:txBody>
      </p:sp>
      <p:sp>
        <p:nvSpPr>
          <p:cNvPr id="26" name="Rektangel 25"/>
          <p:cNvSpPr/>
          <p:nvPr/>
        </p:nvSpPr>
        <p:spPr>
          <a:xfrm>
            <a:off x="1584556" y="6424806"/>
            <a:ext cx="7385273" cy="26401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0" name="Rektangel 29"/>
          <p:cNvSpPr/>
          <p:nvPr/>
        </p:nvSpPr>
        <p:spPr>
          <a:xfrm>
            <a:off x="1584556" y="1277257"/>
            <a:ext cx="7385273" cy="5041447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1" name="Picture 1" descr="http://permild-rosengreen.dk/media/1405/DSB-120.jpg"/>
          <p:cNvPicPr>
            <a:picLocks noChangeArrowheads="1"/>
          </p:cNvPicPr>
          <p:nvPr/>
        </p:nvPicPr>
        <p:blipFill>
          <a:blip r:embed="rId3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rcRect l="7773" t="29670" r="8261" b="27842"/>
          <a:stretch>
            <a:fillRect/>
          </a:stretch>
        </p:blipFill>
        <p:spPr bwMode="auto">
          <a:xfrm>
            <a:off x="1596571" y="1299029"/>
            <a:ext cx="7365999" cy="5007428"/>
          </a:xfrm>
          <a:prstGeom prst="rect">
            <a:avLst/>
          </a:prstGeom>
          <a:noFill/>
          <a:ln w="25400">
            <a:noFill/>
          </a:ln>
        </p:spPr>
      </p:pic>
      <p:sp>
        <p:nvSpPr>
          <p:cNvPr id="178" name="Rektangel 177"/>
          <p:cNvSpPr/>
          <p:nvPr/>
        </p:nvSpPr>
        <p:spPr>
          <a:xfrm>
            <a:off x="1502230" y="0"/>
            <a:ext cx="7438570" cy="11393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600" dirty="0" smtClean="0">
                <a:solidFill>
                  <a:schemeClr val="bg2">
                    <a:lumMod val="90000"/>
                  </a:schemeClr>
                </a:solidFill>
              </a:rPr>
              <a:t>Opret data</a:t>
            </a:r>
            <a:endParaRPr lang="da-DK" sz="36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5" name="Tekstboks 24"/>
          <p:cNvSpPr txBox="1"/>
          <p:nvPr/>
        </p:nvSpPr>
        <p:spPr>
          <a:xfrm>
            <a:off x="188572" y="1291771"/>
            <a:ext cx="1262857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00" dirty="0" smtClean="0">
                <a:solidFill>
                  <a:schemeClr val="bg1"/>
                </a:solidFill>
              </a:rPr>
              <a:t>Layout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Se materiel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Oprangeringer</a:t>
            </a:r>
            <a:endParaRPr lang="da-DK" sz="700" dirty="0" smtClean="0">
              <a:solidFill>
                <a:schemeClr val="bg1"/>
              </a:solidFill>
            </a:endParaRPr>
          </a:p>
          <a:p>
            <a:r>
              <a:rPr lang="da-DK" sz="700" dirty="0" smtClean="0">
                <a:solidFill>
                  <a:schemeClr val="bg1"/>
                </a:solidFill>
              </a:rPr>
              <a:t>Data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</a:t>
            </a:r>
            <a:r>
              <a:rPr lang="da-DK" sz="700" dirty="0" smtClean="0">
                <a:solidFill>
                  <a:schemeClr val="bg1"/>
                </a:solidFill>
              </a:rPr>
              <a:t>    Opret data</a:t>
            </a:r>
            <a:endParaRPr lang="da-DK" sz="700" dirty="0" smtClean="0">
              <a:solidFill>
                <a:schemeClr val="bg1"/>
              </a:solidFill>
            </a:endParaRPr>
          </a:p>
          <a:p>
            <a:r>
              <a:rPr lang="da-DK" sz="700" dirty="0" smtClean="0">
                <a:solidFill>
                  <a:schemeClr val="bg1"/>
                </a:solidFill>
              </a:rPr>
              <a:t>Udskriv</a:t>
            </a:r>
          </a:p>
          <a:p>
            <a:endParaRPr lang="da-DK" sz="700" dirty="0">
              <a:solidFill>
                <a:schemeClr val="bg1"/>
              </a:solidFill>
            </a:endParaRPr>
          </a:p>
        </p:txBody>
      </p:sp>
      <p:sp>
        <p:nvSpPr>
          <p:cNvPr id="32" name="Tekstboks 31"/>
          <p:cNvSpPr txBox="1"/>
          <p:nvPr/>
        </p:nvSpPr>
        <p:spPr>
          <a:xfrm>
            <a:off x="1741735" y="1453811"/>
            <a:ext cx="1625239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Tog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3" name="Rektangel 32"/>
          <p:cNvSpPr/>
          <p:nvPr/>
        </p:nvSpPr>
        <p:spPr>
          <a:xfrm>
            <a:off x="1756229" y="1748972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4" name="Rektangel 33"/>
          <p:cNvSpPr/>
          <p:nvPr/>
        </p:nvSpPr>
        <p:spPr>
          <a:xfrm>
            <a:off x="3563258" y="1741715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5" name="Rektangel 34"/>
          <p:cNvSpPr/>
          <p:nvPr/>
        </p:nvSpPr>
        <p:spPr>
          <a:xfrm>
            <a:off x="5392058" y="1741714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6" name="Rektangel 35"/>
          <p:cNvSpPr/>
          <p:nvPr/>
        </p:nvSpPr>
        <p:spPr>
          <a:xfrm>
            <a:off x="7199087" y="1734457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7" name="Tekstboks 36"/>
          <p:cNvSpPr txBox="1"/>
          <p:nvPr/>
        </p:nvSpPr>
        <p:spPr>
          <a:xfrm>
            <a:off x="3545568" y="1441792"/>
            <a:ext cx="1628775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Sporvogne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8" name="Tekstboks 37"/>
          <p:cNvSpPr txBox="1"/>
          <p:nvPr/>
        </p:nvSpPr>
        <p:spPr>
          <a:xfrm>
            <a:off x="5377563" y="1441678"/>
            <a:ext cx="1630456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Vogne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9" name="Tekstboks 38"/>
          <p:cNvSpPr txBox="1"/>
          <p:nvPr/>
        </p:nvSpPr>
        <p:spPr>
          <a:xfrm>
            <a:off x="7191849" y="1436916"/>
            <a:ext cx="1618322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Signaler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0" name="Tekstboks 39"/>
          <p:cNvSpPr txBox="1"/>
          <p:nvPr/>
        </p:nvSpPr>
        <p:spPr>
          <a:xfrm>
            <a:off x="1741735" y="3098802"/>
            <a:ext cx="1618322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Drejeskiver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1" name="Rektangel 40"/>
          <p:cNvSpPr/>
          <p:nvPr/>
        </p:nvSpPr>
        <p:spPr>
          <a:xfrm>
            <a:off x="1748972" y="3396344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2" name="Rektangel 41"/>
          <p:cNvSpPr/>
          <p:nvPr/>
        </p:nvSpPr>
        <p:spPr>
          <a:xfrm>
            <a:off x="3563258" y="3396344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3" name="Rektangel 42"/>
          <p:cNvSpPr/>
          <p:nvPr/>
        </p:nvSpPr>
        <p:spPr>
          <a:xfrm>
            <a:off x="5392058" y="3396343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4" name="Rektangel 43"/>
          <p:cNvSpPr/>
          <p:nvPr/>
        </p:nvSpPr>
        <p:spPr>
          <a:xfrm>
            <a:off x="7199087" y="3389086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5" name="Tekstboks 44"/>
          <p:cNvSpPr txBox="1"/>
          <p:nvPr/>
        </p:nvSpPr>
        <p:spPr>
          <a:xfrm>
            <a:off x="3545568" y="3096421"/>
            <a:ext cx="1628775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Skydebroer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6" name="Tekstboks 45"/>
          <p:cNvSpPr txBox="1"/>
          <p:nvPr/>
        </p:nvSpPr>
        <p:spPr>
          <a:xfrm>
            <a:off x="5377563" y="3096307"/>
            <a:ext cx="1630456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Kraner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7" name="Tekstboks 46"/>
          <p:cNvSpPr txBox="1"/>
          <p:nvPr/>
        </p:nvSpPr>
        <p:spPr>
          <a:xfrm>
            <a:off x="7191849" y="3091545"/>
            <a:ext cx="1618322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Huse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8" name="Tekstboks 47"/>
          <p:cNvSpPr txBox="1"/>
          <p:nvPr/>
        </p:nvSpPr>
        <p:spPr>
          <a:xfrm>
            <a:off x="1741738" y="4726721"/>
            <a:ext cx="1625239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Biler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9" name="Rektangel 48"/>
          <p:cNvSpPr/>
          <p:nvPr/>
        </p:nvSpPr>
        <p:spPr>
          <a:xfrm>
            <a:off x="1756232" y="5021882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0" name="Rektangel 49"/>
          <p:cNvSpPr/>
          <p:nvPr/>
        </p:nvSpPr>
        <p:spPr>
          <a:xfrm>
            <a:off x="3563261" y="5014625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1" name="Rektangel 50"/>
          <p:cNvSpPr/>
          <p:nvPr/>
        </p:nvSpPr>
        <p:spPr>
          <a:xfrm>
            <a:off x="5392061" y="5014624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2" name="Rektangel 51"/>
          <p:cNvSpPr/>
          <p:nvPr/>
        </p:nvSpPr>
        <p:spPr>
          <a:xfrm>
            <a:off x="7199090" y="5007367"/>
            <a:ext cx="1603828" cy="10740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3" name="Tekstboks 52"/>
          <p:cNvSpPr txBox="1"/>
          <p:nvPr/>
        </p:nvSpPr>
        <p:spPr>
          <a:xfrm>
            <a:off x="3545571" y="4714702"/>
            <a:ext cx="1628775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Skibe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4" name="Tekstboks 53"/>
          <p:cNvSpPr txBox="1"/>
          <p:nvPr/>
        </p:nvSpPr>
        <p:spPr>
          <a:xfrm>
            <a:off x="5377566" y="4714588"/>
            <a:ext cx="1630456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</a:rPr>
              <a:t>Oprangeringer</a:t>
            </a:r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5" name="Tekstboks 54"/>
          <p:cNvSpPr txBox="1"/>
          <p:nvPr/>
        </p:nvSpPr>
        <p:spPr>
          <a:xfrm>
            <a:off x="7191852" y="4709826"/>
            <a:ext cx="1618322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da-DK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7" name="Pentagon 56"/>
          <p:cNvSpPr/>
          <p:nvPr/>
        </p:nvSpPr>
        <p:spPr>
          <a:xfrm>
            <a:off x="1806350" y="6467360"/>
            <a:ext cx="820736" cy="187780"/>
          </a:xfrm>
          <a:prstGeom prst="homePlat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800" dirty="0" smtClean="0">
                <a:solidFill>
                  <a:schemeClr val="tx1"/>
                </a:solidFill>
              </a:rPr>
              <a:t>Data</a:t>
            </a:r>
            <a:endParaRPr lang="da-DK" sz="800" dirty="0">
              <a:solidFill>
                <a:schemeClr val="tx1"/>
              </a:solidFill>
            </a:endParaRPr>
          </a:p>
        </p:txBody>
      </p:sp>
      <p:grpSp>
        <p:nvGrpSpPr>
          <p:cNvPr id="58" name="Gruppe 57"/>
          <p:cNvGrpSpPr/>
          <p:nvPr/>
        </p:nvGrpSpPr>
        <p:grpSpPr>
          <a:xfrm>
            <a:off x="1625600" y="6466114"/>
            <a:ext cx="181882" cy="189026"/>
            <a:chOff x="1582057" y="986971"/>
            <a:chExt cx="181882" cy="189026"/>
          </a:xfrm>
        </p:grpSpPr>
        <p:sp>
          <p:nvSpPr>
            <p:cNvPr id="59" name="Hjem 58">
              <a:hlinkClick r:id="" action="ppaction://noaction" highlightClick="1"/>
            </p:cNvPr>
            <p:cNvSpPr/>
            <p:nvPr/>
          </p:nvSpPr>
          <p:spPr>
            <a:xfrm>
              <a:off x="1582057" y="986971"/>
              <a:ext cx="181428" cy="188686"/>
            </a:xfrm>
            <a:prstGeom prst="actionButtonHome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60" name="Rektangel 59"/>
            <p:cNvSpPr/>
            <p:nvPr/>
          </p:nvSpPr>
          <p:spPr>
            <a:xfrm>
              <a:off x="1582965" y="987878"/>
              <a:ext cx="180974" cy="188119"/>
            </a:xfrm>
            <a:prstGeom prst="rect">
              <a:avLst/>
            </a:prstGeom>
            <a:noFill/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1502229" cy="6300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Rektangel 15"/>
          <p:cNvSpPr/>
          <p:nvPr/>
        </p:nvSpPr>
        <p:spPr>
          <a:xfrm>
            <a:off x="1502229" y="0"/>
            <a:ext cx="7641771" cy="12627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" name="Rektangel 17"/>
          <p:cNvSpPr/>
          <p:nvPr/>
        </p:nvSpPr>
        <p:spPr>
          <a:xfrm>
            <a:off x="1538514" y="0"/>
            <a:ext cx="7380515" cy="1117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0" name="Picture 1" descr="http://permild-rosengreen.dk/media/1405/DSB-120.jpg"/>
          <p:cNvPicPr>
            <a:picLocks noChangeAspect="1" noChangeArrowheads="1"/>
          </p:cNvPicPr>
          <p:nvPr/>
        </p:nvPicPr>
        <p:blipFill>
          <a:blip r:embed="rId3" cstate="print"/>
          <a:srcRect l="7946" t="29670" r="7734" b="24615"/>
          <a:stretch>
            <a:fillRect/>
          </a:stretch>
        </p:blipFill>
        <p:spPr bwMode="auto">
          <a:xfrm>
            <a:off x="159544" y="145256"/>
            <a:ext cx="1323975" cy="1010491"/>
          </a:xfrm>
          <a:prstGeom prst="rect">
            <a:avLst/>
          </a:prstGeom>
          <a:noFill/>
        </p:spPr>
      </p:pic>
      <p:sp>
        <p:nvSpPr>
          <p:cNvPr id="21" name="Rektangel 20"/>
          <p:cNvSpPr/>
          <p:nvPr/>
        </p:nvSpPr>
        <p:spPr>
          <a:xfrm>
            <a:off x="145258" y="374005"/>
            <a:ext cx="1350168" cy="430858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a-DK" sz="8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Allan's</a:t>
            </a:r>
            <a:r>
              <a:rPr lang="da-DK" sz="8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da-DK" sz="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modeljernbane</a:t>
            </a:r>
          </a:p>
          <a:p>
            <a:pPr algn="ctr"/>
            <a:r>
              <a:rPr lang="da-DK" sz="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database</a:t>
            </a:r>
            <a:endParaRPr lang="da-DK" sz="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4" name="Rektangel 23"/>
          <p:cNvSpPr/>
          <p:nvPr/>
        </p:nvSpPr>
        <p:spPr>
          <a:xfrm>
            <a:off x="173831" y="6426993"/>
            <a:ext cx="1293633" cy="264012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7" name="Rektangel 26"/>
          <p:cNvSpPr/>
          <p:nvPr/>
        </p:nvSpPr>
        <p:spPr>
          <a:xfrm>
            <a:off x="174171" y="1278731"/>
            <a:ext cx="1291771" cy="503634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9" name="Tekstboks 28"/>
          <p:cNvSpPr txBox="1"/>
          <p:nvPr/>
        </p:nvSpPr>
        <p:spPr>
          <a:xfrm>
            <a:off x="190501" y="6434139"/>
            <a:ext cx="1252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050" b="1" dirty="0" smtClean="0">
                <a:solidFill>
                  <a:srgbClr val="FDFDFD"/>
                </a:solidFill>
              </a:rPr>
              <a:t>LUK DATABASE</a:t>
            </a:r>
            <a:endParaRPr lang="da-DK" sz="1050" b="1" dirty="0">
              <a:solidFill>
                <a:srgbClr val="FDFDFD"/>
              </a:solidFill>
            </a:endParaRPr>
          </a:p>
        </p:txBody>
      </p:sp>
      <p:sp>
        <p:nvSpPr>
          <p:cNvPr id="26" name="Rektangel 25"/>
          <p:cNvSpPr/>
          <p:nvPr/>
        </p:nvSpPr>
        <p:spPr>
          <a:xfrm>
            <a:off x="1584556" y="6424806"/>
            <a:ext cx="7385273" cy="26401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0" name="Rektangel 29"/>
          <p:cNvSpPr/>
          <p:nvPr/>
        </p:nvSpPr>
        <p:spPr>
          <a:xfrm>
            <a:off x="1584556" y="1277257"/>
            <a:ext cx="7385273" cy="5041447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1" name="Picture 1" descr="http://permild-rosengreen.dk/media/1405/DSB-120.jpg"/>
          <p:cNvPicPr>
            <a:picLocks noChangeArrowheads="1"/>
          </p:cNvPicPr>
          <p:nvPr/>
        </p:nvPicPr>
        <p:blipFill>
          <a:blip r:embed="rId3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</a:blip>
          <a:srcRect l="7773" t="29670" r="8261" b="27842"/>
          <a:stretch>
            <a:fillRect/>
          </a:stretch>
        </p:blipFill>
        <p:spPr bwMode="auto">
          <a:xfrm>
            <a:off x="1596571" y="1299029"/>
            <a:ext cx="7365999" cy="5007428"/>
          </a:xfrm>
          <a:prstGeom prst="rect">
            <a:avLst/>
          </a:prstGeom>
          <a:noFill/>
          <a:ln w="25400">
            <a:noFill/>
          </a:ln>
        </p:spPr>
      </p:pic>
      <p:sp>
        <p:nvSpPr>
          <p:cNvPr id="19" name="Afrundet rektangel 18"/>
          <p:cNvSpPr/>
          <p:nvPr/>
        </p:nvSpPr>
        <p:spPr>
          <a:xfrm>
            <a:off x="1778001" y="1444170"/>
            <a:ext cx="6945086" cy="4702630"/>
          </a:xfrm>
          <a:prstGeom prst="roundRect">
            <a:avLst>
              <a:gd name="adj" fmla="val 2311"/>
            </a:avLst>
          </a:prstGeom>
          <a:solidFill>
            <a:schemeClr val="bg1">
              <a:lumMod val="95000"/>
            </a:schemeClr>
          </a:solidFill>
          <a:ln w="1270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" name="Rektangel 24"/>
          <p:cNvSpPr/>
          <p:nvPr/>
        </p:nvSpPr>
        <p:spPr>
          <a:xfrm>
            <a:off x="1988478" y="1908629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37" name="Gruppe 36"/>
          <p:cNvGrpSpPr/>
          <p:nvPr/>
        </p:nvGrpSpPr>
        <p:grpSpPr>
          <a:xfrm>
            <a:off x="3152653" y="1909991"/>
            <a:ext cx="210004" cy="201951"/>
            <a:chOff x="4507252" y="2076905"/>
            <a:chExt cx="210004" cy="201951"/>
          </a:xfrm>
        </p:grpSpPr>
        <p:sp>
          <p:nvSpPr>
            <p:cNvPr id="35" name="Rektangel 34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36" name="Ligebenet trekant 35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38" name="Tekstboks 37"/>
          <p:cNvSpPr txBox="1"/>
          <p:nvPr/>
        </p:nvSpPr>
        <p:spPr>
          <a:xfrm>
            <a:off x="1988478" y="1654629"/>
            <a:ext cx="9869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AM nummer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9" name="Rektangel 38"/>
          <p:cNvSpPr/>
          <p:nvPr/>
        </p:nvSpPr>
        <p:spPr>
          <a:xfrm>
            <a:off x="3521981" y="1908629"/>
            <a:ext cx="45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>
                <a:solidFill>
                  <a:schemeClr val="tx1"/>
                </a:solidFill>
              </a:rPr>
              <a:t>XXX</a:t>
            </a:r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40" name="Gruppe 39"/>
          <p:cNvGrpSpPr/>
          <p:nvPr/>
        </p:nvGrpSpPr>
        <p:grpSpPr>
          <a:xfrm>
            <a:off x="3967699" y="1909991"/>
            <a:ext cx="210004" cy="201951"/>
            <a:chOff x="4507252" y="2076905"/>
            <a:chExt cx="210004" cy="201951"/>
          </a:xfrm>
        </p:grpSpPr>
        <p:sp>
          <p:nvSpPr>
            <p:cNvPr id="41" name="Rektangel 40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2" name="Ligebenet trekant 41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43" name="Tekstboks 42"/>
          <p:cNvSpPr txBox="1"/>
          <p:nvPr/>
        </p:nvSpPr>
        <p:spPr>
          <a:xfrm>
            <a:off x="1990710" y="2148115"/>
            <a:ext cx="9869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Tog type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4" name="Rektangel 43"/>
          <p:cNvSpPr/>
          <p:nvPr/>
        </p:nvSpPr>
        <p:spPr>
          <a:xfrm>
            <a:off x="1988478" y="2394857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45" name="Gruppe 44"/>
          <p:cNvGrpSpPr/>
          <p:nvPr/>
        </p:nvGrpSpPr>
        <p:grpSpPr>
          <a:xfrm>
            <a:off x="3152653" y="2396219"/>
            <a:ext cx="210004" cy="201951"/>
            <a:chOff x="4507252" y="2076905"/>
            <a:chExt cx="210004" cy="201951"/>
          </a:xfrm>
        </p:grpSpPr>
        <p:sp>
          <p:nvSpPr>
            <p:cNvPr id="46" name="Rektangel 45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7" name="Ligebenet trekant 46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48" name="Tekstboks 47"/>
          <p:cNvSpPr txBox="1"/>
          <p:nvPr/>
        </p:nvSpPr>
        <p:spPr>
          <a:xfrm>
            <a:off x="3519749" y="1661887"/>
            <a:ext cx="6603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Litra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3" name="Tekstboks 52"/>
          <p:cNvSpPr txBox="1"/>
          <p:nvPr/>
        </p:nvSpPr>
        <p:spPr>
          <a:xfrm>
            <a:off x="4240414" y="1661887"/>
            <a:ext cx="9702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Litra nummer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3" name="Rektangel 62"/>
          <p:cNvSpPr/>
          <p:nvPr/>
        </p:nvSpPr>
        <p:spPr>
          <a:xfrm>
            <a:off x="1988479" y="2888344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64" name="Tekstboks 63"/>
          <p:cNvSpPr txBox="1"/>
          <p:nvPr/>
        </p:nvSpPr>
        <p:spPr>
          <a:xfrm>
            <a:off x="1988479" y="2634344"/>
            <a:ext cx="14659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Epoke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5" name="Rektangel 64"/>
          <p:cNvSpPr/>
          <p:nvPr/>
        </p:nvSpPr>
        <p:spPr>
          <a:xfrm>
            <a:off x="3514711" y="3374573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66" name="Tekstboks 65"/>
          <p:cNvSpPr txBox="1"/>
          <p:nvPr/>
        </p:nvSpPr>
        <p:spPr>
          <a:xfrm>
            <a:off x="3514711" y="3120573"/>
            <a:ext cx="14659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Bruger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7" name="Rektangel 66"/>
          <p:cNvSpPr/>
          <p:nvPr/>
        </p:nvSpPr>
        <p:spPr>
          <a:xfrm>
            <a:off x="1990710" y="3839029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68" name="Tekstboks 67"/>
          <p:cNvSpPr txBox="1"/>
          <p:nvPr/>
        </p:nvSpPr>
        <p:spPr>
          <a:xfrm>
            <a:off x="1990711" y="3585030"/>
            <a:ext cx="14659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err="1" smtClean="0">
                <a:solidFill>
                  <a:schemeClr val="bg2">
                    <a:lumMod val="25000"/>
                  </a:schemeClr>
                </a:solidFill>
              </a:rPr>
              <a:t>Decoderadresse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Rektangel 68"/>
          <p:cNvSpPr/>
          <p:nvPr/>
        </p:nvSpPr>
        <p:spPr>
          <a:xfrm>
            <a:off x="1988479" y="3374573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70" name="Tekstboks 69"/>
          <p:cNvSpPr txBox="1"/>
          <p:nvPr/>
        </p:nvSpPr>
        <p:spPr>
          <a:xfrm>
            <a:off x="1988479" y="3091545"/>
            <a:ext cx="14659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err="1" smtClean="0">
                <a:solidFill>
                  <a:schemeClr val="bg2">
                    <a:lumMod val="25000"/>
                  </a:schemeClr>
                </a:solidFill>
              </a:rPr>
              <a:t>Decodertype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1" name="Rektangel 70"/>
          <p:cNvSpPr/>
          <p:nvPr/>
        </p:nvSpPr>
        <p:spPr>
          <a:xfrm>
            <a:off x="1990711" y="4796976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72" name="Tekstboks 71"/>
          <p:cNvSpPr txBox="1"/>
          <p:nvPr/>
        </p:nvSpPr>
        <p:spPr>
          <a:xfrm>
            <a:off x="1990711" y="4550233"/>
            <a:ext cx="14659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Kobling bag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3" name="Rektangel 72"/>
          <p:cNvSpPr/>
          <p:nvPr/>
        </p:nvSpPr>
        <p:spPr>
          <a:xfrm>
            <a:off x="1988479" y="4354288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74" name="Tekstboks 73"/>
          <p:cNvSpPr txBox="1"/>
          <p:nvPr/>
        </p:nvSpPr>
        <p:spPr>
          <a:xfrm>
            <a:off x="1988479" y="4100288"/>
            <a:ext cx="14659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Kobling for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75" name="Gruppe 74"/>
          <p:cNvGrpSpPr/>
          <p:nvPr/>
        </p:nvGrpSpPr>
        <p:grpSpPr>
          <a:xfrm>
            <a:off x="3152653" y="2889705"/>
            <a:ext cx="210004" cy="201951"/>
            <a:chOff x="4507252" y="2076905"/>
            <a:chExt cx="210004" cy="201951"/>
          </a:xfrm>
        </p:grpSpPr>
        <p:sp>
          <p:nvSpPr>
            <p:cNvPr id="76" name="Rektangel 75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77" name="Ligebenet trekant 76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78" name="Gruppe 77"/>
          <p:cNvGrpSpPr/>
          <p:nvPr/>
        </p:nvGrpSpPr>
        <p:grpSpPr>
          <a:xfrm>
            <a:off x="4678885" y="3375934"/>
            <a:ext cx="210004" cy="201951"/>
            <a:chOff x="4507252" y="2076905"/>
            <a:chExt cx="210004" cy="201951"/>
          </a:xfrm>
        </p:grpSpPr>
        <p:sp>
          <p:nvSpPr>
            <p:cNvPr id="79" name="Rektangel 78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80" name="Ligebenet trekant 79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81" name="Gruppe 80"/>
          <p:cNvGrpSpPr/>
          <p:nvPr/>
        </p:nvGrpSpPr>
        <p:grpSpPr>
          <a:xfrm>
            <a:off x="3152653" y="3375933"/>
            <a:ext cx="210004" cy="201951"/>
            <a:chOff x="4507252" y="2076905"/>
            <a:chExt cx="210004" cy="201951"/>
          </a:xfrm>
        </p:grpSpPr>
        <p:sp>
          <p:nvSpPr>
            <p:cNvPr id="82" name="Rektangel 81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83" name="Ligebenet trekant 82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84" name="Gruppe 83"/>
          <p:cNvGrpSpPr/>
          <p:nvPr/>
        </p:nvGrpSpPr>
        <p:grpSpPr>
          <a:xfrm>
            <a:off x="3154886" y="3840391"/>
            <a:ext cx="210004" cy="201951"/>
            <a:chOff x="4507252" y="2076905"/>
            <a:chExt cx="210004" cy="201951"/>
          </a:xfrm>
        </p:grpSpPr>
        <p:sp>
          <p:nvSpPr>
            <p:cNvPr id="85" name="Rektangel 84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86" name="Ligebenet trekant 85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87" name="Gruppe 86"/>
          <p:cNvGrpSpPr/>
          <p:nvPr/>
        </p:nvGrpSpPr>
        <p:grpSpPr>
          <a:xfrm>
            <a:off x="3152653" y="4355647"/>
            <a:ext cx="210004" cy="201951"/>
            <a:chOff x="4507252" y="2076905"/>
            <a:chExt cx="210004" cy="201951"/>
          </a:xfrm>
        </p:grpSpPr>
        <p:sp>
          <p:nvSpPr>
            <p:cNvPr id="88" name="Rektangel 87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89" name="Ligebenet trekant 88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90" name="Gruppe 89"/>
          <p:cNvGrpSpPr/>
          <p:nvPr/>
        </p:nvGrpSpPr>
        <p:grpSpPr>
          <a:xfrm>
            <a:off x="3154886" y="4798337"/>
            <a:ext cx="210004" cy="201951"/>
            <a:chOff x="4507252" y="2076905"/>
            <a:chExt cx="210004" cy="201951"/>
          </a:xfrm>
        </p:grpSpPr>
        <p:sp>
          <p:nvSpPr>
            <p:cNvPr id="91" name="Rektangel 90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92" name="Ligebenet trekant 91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93" name="Rektangel 92"/>
          <p:cNvSpPr/>
          <p:nvPr/>
        </p:nvSpPr>
        <p:spPr>
          <a:xfrm>
            <a:off x="3575338" y="4376058"/>
            <a:ext cx="145143" cy="152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4" name="Rektangel 93"/>
          <p:cNvSpPr/>
          <p:nvPr/>
        </p:nvSpPr>
        <p:spPr>
          <a:xfrm>
            <a:off x="3577687" y="4818743"/>
            <a:ext cx="145143" cy="152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5" name="Tekstboks 94"/>
          <p:cNvSpPr txBox="1"/>
          <p:nvPr/>
        </p:nvSpPr>
        <p:spPr>
          <a:xfrm>
            <a:off x="3159228" y="4071258"/>
            <a:ext cx="10063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Kort kobling 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6" name="Rektangel 95"/>
          <p:cNvSpPr/>
          <p:nvPr/>
        </p:nvSpPr>
        <p:spPr>
          <a:xfrm>
            <a:off x="5400724" y="1900783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97" name="Gruppe 96"/>
          <p:cNvGrpSpPr/>
          <p:nvPr/>
        </p:nvGrpSpPr>
        <p:grpSpPr>
          <a:xfrm>
            <a:off x="6564899" y="1902145"/>
            <a:ext cx="210004" cy="201951"/>
            <a:chOff x="4507252" y="2076905"/>
            <a:chExt cx="210004" cy="201951"/>
          </a:xfrm>
        </p:grpSpPr>
        <p:sp>
          <p:nvSpPr>
            <p:cNvPr id="98" name="Rektangel 97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99" name="Ligebenet trekant 98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00" name="Rektangel 99"/>
          <p:cNvSpPr/>
          <p:nvPr/>
        </p:nvSpPr>
        <p:spPr>
          <a:xfrm>
            <a:off x="5400725" y="2249015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101" name="Gruppe 100"/>
          <p:cNvGrpSpPr/>
          <p:nvPr/>
        </p:nvGrpSpPr>
        <p:grpSpPr>
          <a:xfrm>
            <a:off x="6564900" y="2250377"/>
            <a:ext cx="210004" cy="201951"/>
            <a:chOff x="4507252" y="2076905"/>
            <a:chExt cx="210004" cy="201951"/>
          </a:xfrm>
        </p:grpSpPr>
        <p:sp>
          <p:nvSpPr>
            <p:cNvPr id="102" name="Rektangel 101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03" name="Ligebenet trekant 102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04" name="Rektangel 103"/>
          <p:cNvSpPr/>
          <p:nvPr/>
        </p:nvSpPr>
        <p:spPr>
          <a:xfrm>
            <a:off x="5400725" y="2594980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105" name="Rektangel 104"/>
          <p:cNvSpPr/>
          <p:nvPr/>
        </p:nvSpPr>
        <p:spPr>
          <a:xfrm>
            <a:off x="5400724" y="2945706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106" name="Gruppe 105"/>
          <p:cNvGrpSpPr/>
          <p:nvPr/>
        </p:nvGrpSpPr>
        <p:grpSpPr>
          <a:xfrm>
            <a:off x="6564899" y="2596341"/>
            <a:ext cx="210004" cy="201951"/>
            <a:chOff x="4507252" y="2076905"/>
            <a:chExt cx="210004" cy="201951"/>
          </a:xfrm>
        </p:grpSpPr>
        <p:sp>
          <p:nvSpPr>
            <p:cNvPr id="107" name="Rektangel 106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08" name="Ligebenet trekant 107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109" name="Gruppe 108"/>
          <p:cNvGrpSpPr/>
          <p:nvPr/>
        </p:nvGrpSpPr>
        <p:grpSpPr>
          <a:xfrm>
            <a:off x="6564900" y="2947068"/>
            <a:ext cx="210004" cy="201951"/>
            <a:chOff x="4507252" y="2076905"/>
            <a:chExt cx="210004" cy="201951"/>
          </a:xfrm>
        </p:grpSpPr>
        <p:sp>
          <p:nvSpPr>
            <p:cNvPr id="110" name="Rektangel 109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1" name="Ligebenet trekant 110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12" name="Rektangel 111"/>
          <p:cNvSpPr/>
          <p:nvPr/>
        </p:nvSpPr>
        <p:spPr>
          <a:xfrm>
            <a:off x="5407981" y="3294052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113" name="Gruppe 112"/>
          <p:cNvGrpSpPr/>
          <p:nvPr/>
        </p:nvGrpSpPr>
        <p:grpSpPr>
          <a:xfrm>
            <a:off x="6572156" y="3295414"/>
            <a:ext cx="210004" cy="201951"/>
            <a:chOff x="4507252" y="2076905"/>
            <a:chExt cx="210004" cy="201951"/>
          </a:xfrm>
        </p:grpSpPr>
        <p:sp>
          <p:nvSpPr>
            <p:cNvPr id="114" name="Rektangel 113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5" name="Ligebenet trekant 114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16" name="Rektangel 115"/>
          <p:cNvSpPr/>
          <p:nvPr/>
        </p:nvSpPr>
        <p:spPr>
          <a:xfrm>
            <a:off x="7222036" y="1902205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117" name="Gruppe 116"/>
          <p:cNvGrpSpPr/>
          <p:nvPr/>
        </p:nvGrpSpPr>
        <p:grpSpPr>
          <a:xfrm>
            <a:off x="8386211" y="1903567"/>
            <a:ext cx="210004" cy="201951"/>
            <a:chOff x="4507252" y="2076905"/>
            <a:chExt cx="210004" cy="201951"/>
          </a:xfrm>
        </p:grpSpPr>
        <p:sp>
          <p:nvSpPr>
            <p:cNvPr id="118" name="Rektangel 117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9" name="Ligebenet trekant 118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20" name="Rektangel 119"/>
          <p:cNvSpPr/>
          <p:nvPr/>
        </p:nvSpPr>
        <p:spPr>
          <a:xfrm>
            <a:off x="7222036" y="2243294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121" name="Rektangel 120"/>
          <p:cNvSpPr/>
          <p:nvPr/>
        </p:nvSpPr>
        <p:spPr>
          <a:xfrm>
            <a:off x="7222035" y="2591639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122" name="Gruppe 121"/>
          <p:cNvGrpSpPr/>
          <p:nvPr/>
        </p:nvGrpSpPr>
        <p:grpSpPr>
          <a:xfrm>
            <a:off x="8386210" y="2244655"/>
            <a:ext cx="210004" cy="201951"/>
            <a:chOff x="4507252" y="2076905"/>
            <a:chExt cx="210004" cy="201951"/>
          </a:xfrm>
        </p:grpSpPr>
        <p:sp>
          <p:nvSpPr>
            <p:cNvPr id="123" name="Rektangel 122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24" name="Ligebenet trekant 123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125" name="Gruppe 124"/>
          <p:cNvGrpSpPr/>
          <p:nvPr/>
        </p:nvGrpSpPr>
        <p:grpSpPr>
          <a:xfrm>
            <a:off x="8386211" y="2593001"/>
            <a:ext cx="210004" cy="201951"/>
            <a:chOff x="4507252" y="2076905"/>
            <a:chExt cx="210004" cy="201951"/>
          </a:xfrm>
        </p:grpSpPr>
        <p:sp>
          <p:nvSpPr>
            <p:cNvPr id="126" name="Rektangel 125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27" name="Ligebenet trekant 126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28" name="Tekstboks 127"/>
          <p:cNvSpPr txBox="1"/>
          <p:nvPr/>
        </p:nvSpPr>
        <p:spPr>
          <a:xfrm>
            <a:off x="5400730" y="1588727"/>
            <a:ext cx="1139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Funktioner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9" name="Tekstboks 128"/>
          <p:cNvSpPr txBox="1"/>
          <p:nvPr/>
        </p:nvSpPr>
        <p:spPr>
          <a:xfrm>
            <a:off x="5045130" y="2198322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F1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0" name="Tekstboks 129"/>
          <p:cNvSpPr txBox="1"/>
          <p:nvPr/>
        </p:nvSpPr>
        <p:spPr>
          <a:xfrm>
            <a:off x="5045130" y="2546553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F2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1" name="Tekstboks 130"/>
          <p:cNvSpPr txBox="1"/>
          <p:nvPr/>
        </p:nvSpPr>
        <p:spPr>
          <a:xfrm>
            <a:off x="5045130" y="2892518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F3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2" name="Tekstboks 131"/>
          <p:cNvSpPr txBox="1"/>
          <p:nvPr/>
        </p:nvSpPr>
        <p:spPr>
          <a:xfrm>
            <a:off x="5045130" y="3243244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F4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3" name="Tekstboks 132"/>
          <p:cNvSpPr txBox="1"/>
          <p:nvPr/>
        </p:nvSpPr>
        <p:spPr>
          <a:xfrm>
            <a:off x="6866441" y="1858654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F5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4" name="Tekstboks 133"/>
          <p:cNvSpPr txBox="1"/>
          <p:nvPr/>
        </p:nvSpPr>
        <p:spPr>
          <a:xfrm>
            <a:off x="6866441" y="2199743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F6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5" name="Tekstboks 134"/>
          <p:cNvSpPr txBox="1"/>
          <p:nvPr/>
        </p:nvSpPr>
        <p:spPr>
          <a:xfrm>
            <a:off x="6866441" y="2540832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F7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6" name="Tekstboks 135"/>
          <p:cNvSpPr txBox="1"/>
          <p:nvPr/>
        </p:nvSpPr>
        <p:spPr>
          <a:xfrm>
            <a:off x="6866441" y="2889177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F8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7" name="Rektangel 136"/>
          <p:cNvSpPr/>
          <p:nvPr/>
        </p:nvSpPr>
        <p:spPr>
          <a:xfrm>
            <a:off x="3515286" y="3846282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138" name="Gruppe 137"/>
          <p:cNvGrpSpPr/>
          <p:nvPr/>
        </p:nvGrpSpPr>
        <p:grpSpPr>
          <a:xfrm>
            <a:off x="4679461" y="3847644"/>
            <a:ext cx="210004" cy="201951"/>
            <a:chOff x="4507252" y="2076905"/>
            <a:chExt cx="210004" cy="201951"/>
          </a:xfrm>
        </p:grpSpPr>
        <p:sp>
          <p:nvSpPr>
            <p:cNvPr id="139" name="Rektangel 138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40" name="Ligebenet trekant 139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41" name="Tekstboks 140"/>
          <p:cNvSpPr txBox="1"/>
          <p:nvPr/>
        </p:nvSpPr>
        <p:spPr>
          <a:xfrm>
            <a:off x="3515286" y="3577768"/>
            <a:ext cx="9869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Hjultype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2" name="Rektangel 141"/>
          <p:cNvSpPr/>
          <p:nvPr/>
        </p:nvSpPr>
        <p:spPr>
          <a:xfrm>
            <a:off x="5395237" y="3885616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143" name="Gruppe 142"/>
          <p:cNvGrpSpPr/>
          <p:nvPr/>
        </p:nvGrpSpPr>
        <p:grpSpPr>
          <a:xfrm>
            <a:off x="6559412" y="3886978"/>
            <a:ext cx="210004" cy="201951"/>
            <a:chOff x="4507252" y="2076905"/>
            <a:chExt cx="210004" cy="201951"/>
          </a:xfrm>
        </p:grpSpPr>
        <p:sp>
          <p:nvSpPr>
            <p:cNvPr id="144" name="Rektangel 143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45" name="Ligebenet trekant 144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46" name="Tekstboks 145"/>
          <p:cNvSpPr txBox="1"/>
          <p:nvPr/>
        </p:nvSpPr>
        <p:spPr>
          <a:xfrm>
            <a:off x="5395237" y="3602588"/>
            <a:ext cx="12409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Model bygget </a:t>
            </a:r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af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7" name="Rektangel 146"/>
          <p:cNvSpPr/>
          <p:nvPr/>
        </p:nvSpPr>
        <p:spPr>
          <a:xfrm>
            <a:off x="1987890" y="5246095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151" name="Tekstboks 150"/>
          <p:cNvSpPr txBox="1"/>
          <p:nvPr/>
        </p:nvSpPr>
        <p:spPr>
          <a:xfrm>
            <a:off x="1987890" y="4992095"/>
            <a:ext cx="9869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Indkøbspris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2" name="Rektangel 151"/>
          <p:cNvSpPr/>
          <p:nvPr/>
        </p:nvSpPr>
        <p:spPr>
          <a:xfrm>
            <a:off x="1995156" y="5703529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156" name="Tekstboks 155"/>
          <p:cNvSpPr txBox="1"/>
          <p:nvPr/>
        </p:nvSpPr>
        <p:spPr>
          <a:xfrm>
            <a:off x="1995156" y="5449529"/>
            <a:ext cx="9869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Købt dato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8" name="Tekstboks 147"/>
          <p:cNvSpPr txBox="1"/>
          <p:nvPr/>
        </p:nvSpPr>
        <p:spPr>
          <a:xfrm>
            <a:off x="188572" y="1291771"/>
            <a:ext cx="1262857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00" dirty="0" smtClean="0">
                <a:solidFill>
                  <a:schemeClr val="bg1"/>
                </a:solidFill>
              </a:rPr>
              <a:t>Layout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Se materiel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Oprangeringer</a:t>
            </a:r>
            <a:endParaRPr lang="da-DK" sz="700" dirty="0" smtClean="0">
              <a:solidFill>
                <a:schemeClr val="bg1"/>
              </a:solidFill>
            </a:endParaRPr>
          </a:p>
          <a:p>
            <a:r>
              <a:rPr lang="da-DK" sz="700" dirty="0" smtClean="0">
                <a:solidFill>
                  <a:schemeClr val="bg1"/>
                </a:solidFill>
              </a:rPr>
              <a:t>Data</a:t>
            </a:r>
          </a:p>
          <a:p>
            <a:r>
              <a:rPr lang="da-DK" sz="700" dirty="0" smtClean="0">
                <a:solidFill>
                  <a:schemeClr val="bg1"/>
                </a:solidFill>
              </a:rPr>
              <a:t> </a:t>
            </a:r>
            <a:r>
              <a:rPr lang="da-DK" sz="700" dirty="0" smtClean="0">
                <a:solidFill>
                  <a:schemeClr val="bg1"/>
                </a:solidFill>
              </a:rPr>
              <a:t>    Opret</a:t>
            </a:r>
            <a:endParaRPr lang="da-DK" sz="700" dirty="0" smtClean="0">
              <a:solidFill>
                <a:schemeClr val="bg1"/>
              </a:solidFill>
            </a:endParaRPr>
          </a:p>
          <a:p>
            <a:r>
              <a:rPr lang="da-DK" sz="700" dirty="0" smtClean="0">
                <a:solidFill>
                  <a:schemeClr val="bg1"/>
                </a:solidFill>
              </a:rPr>
              <a:t>Udskriv</a:t>
            </a:r>
          </a:p>
          <a:p>
            <a:endParaRPr lang="da-DK" sz="700" dirty="0">
              <a:solidFill>
                <a:schemeClr val="bg1"/>
              </a:solidFill>
            </a:endParaRPr>
          </a:p>
        </p:txBody>
      </p:sp>
      <p:sp>
        <p:nvSpPr>
          <p:cNvPr id="150" name="Rektangel 149"/>
          <p:cNvSpPr/>
          <p:nvPr/>
        </p:nvSpPr>
        <p:spPr>
          <a:xfrm>
            <a:off x="6928727" y="3878358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153" name="Gruppe 152"/>
          <p:cNvGrpSpPr/>
          <p:nvPr/>
        </p:nvGrpSpPr>
        <p:grpSpPr>
          <a:xfrm>
            <a:off x="8092902" y="3879720"/>
            <a:ext cx="210004" cy="201951"/>
            <a:chOff x="4507252" y="2076905"/>
            <a:chExt cx="210004" cy="201951"/>
          </a:xfrm>
        </p:grpSpPr>
        <p:sp>
          <p:nvSpPr>
            <p:cNvPr id="155" name="Rektangel 154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57" name="Ligebenet trekant 156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59" name="Tekstboks 158"/>
          <p:cNvSpPr txBox="1"/>
          <p:nvPr/>
        </p:nvSpPr>
        <p:spPr>
          <a:xfrm>
            <a:off x="6928726" y="3595330"/>
            <a:ext cx="1291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Original bygget </a:t>
            </a:r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af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0" name="Rektangel 159"/>
          <p:cNvSpPr/>
          <p:nvPr/>
        </p:nvSpPr>
        <p:spPr>
          <a:xfrm>
            <a:off x="7229294" y="2932726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sp>
        <p:nvSpPr>
          <p:cNvPr id="161" name="Rektangel 160"/>
          <p:cNvSpPr/>
          <p:nvPr/>
        </p:nvSpPr>
        <p:spPr>
          <a:xfrm>
            <a:off x="7229293" y="3273814"/>
            <a:ext cx="117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162" name="Gruppe 161"/>
          <p:cNvGrpSpPr/>
          <p:nvPr/>
        </p:nvGrpSpPr>
        <p:grpSpPr>
          <a:xfrm>
            <a:off x="8393468" y="2934087"/>
            <a:ext cx="210004" cy="201951"/>
            <a:chOff x="4507252" y="2076905"/>
            <a:chExt cx="210004" cy="201951"/>
          </a:xfrm>
        </p:grpSpPr>
        <p:sp>
          <p:nvSpPr>
            <p:cNvPr id="163" name="Rektangel 162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64" name="Ligebenet trekant 163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grpSp>
        <p:nvGrpSpPr>
          <p:cNvPr id="165" name="Gruppe 164"/>
          <p:cNvGrpSpPr/>
          <p:nvPr/>
        </p:nvGrpSpPr>
        <p:grpSpPr>
          <a:xfrm>
            <a:off x="8393469" y="3275176"/>
            <a:ext cx="210004" cy="201951"/>
            <a:chOff x="4507252" y="2076905"/>
            <a:chExt cx="210004" cy="201951"/>
          </a:xfrm>
        </p:grpSpPr>
        <p:sp>
          <p:nvSpPr>
            <p:cNvPr id="166" name="Rektangel 165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67" name="Ligebenet trekant 166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68" name="Tekstboks 167"/>
          <p:cNvSpPr txBox="1"/>
          <p:nvPr/>
        </p:nvSpPr>
        <p:spPr>
          <a:xfrm>
            <a:off x="5045130" y="1864494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F0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9" name="Tekstboks 168"/>
          <p:cNvSpPr txBox="1"/>
          <p:nvPr/>
        </p:nvSpPr>
        <p:spPr>
          <a:xfrm>
            <a:off x="6866444" y="3237516"/>
            <a:ext cx="355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solidFill>
                  <a:schemeClr val="bg2">
                    <a:lumMod val="25000"/>
                  </a:schemeClr>
                </a:solidFill>
              </a:rPr>
              <a:t>F9</a:t>
            </a:r>
            <a:endParaRPr lang="da-DK" sz="1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0" name="Rektangel 169"/>
          <p:cNvSpPr/>
          <p:nvPr/>
        </p:nvSpPr>
        <p:spPr>
          <a:xfrm>
            <a:off x="1690914" y="152400"/>
            <a:ext cx="7380515" cy="1117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dirty="0" smtClean="0">
                <a:solidFill>
                  <a:schemeClr val="bg2">
                    <a:lumMod val="90000"/>
                  </a:schemeClr>
                </a:solidFill>
              </a:rPr>
              <a:t>Opret tog</a:t>
            </a:r>
            <a:endParaRPr lang="da-DK" sz="32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72" name="Rektangel 171"/>
          <p:cNvSpPr/>
          <p:nvPr/>
        </p:nvSpPr>
        <p:spPr>
          <a:xfrm>
            <a:off x="3923210" y="4543558"/>
            <a:ext cx="2221200" cy="144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Indsæt </a:t>
            </a:r>
            <a:r>
              <a:rPr lang="da-DK" sz="1200" dirty="0" err="1" smtClean="0">
                <a:solidFill>
                  <a:schemeClr val="tx1"/>
                </a:solidFill>
              </a:rPr>
              <a:t>billed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74" name="Rektangel 173"/>
          <p:cNvSpPr/>
          <p:nvPr/>
        </p:nvSpPr>
        <p:spPr>
          <a:xfrm>
            <a:off x="6281245" y="4541099"/>
            <a:ext cx="2221200" cy="144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Indsæt </a:t>
            </a:r>
            <a:r>
              <a:rPr lang="da-DK" sz="1200" dirty="0" err="1" smtClean="0">
                <a:solidFill>
                  <a:schemeClr val="tx1"/>
                </a:solidFill>
              </a:rPr>
              <a:t>billed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75" name="Pentagon 174"/>
          <p:cNvSpPr/>
          <p:nvPr/>
        </p:nvSpPr>
        <p:spPr>
          <a:xfrm>
            <a:off x="1806350" y="6467360"/>
            <a:ext cx="820736" cy="187780"/>
          </a:xfrm>
          <a:prstGeom prst="homePlat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800" dirty="0" smtClean="0">
                <a:solidFill>
                  <a:schemeClr val="tx1"/>
                </a:solidFill>
              </a:rPr>
              <a:t>Data</a:t>
            </a:r>
            <a:endParaRPr lang="da-DK" sz="800" dirty="0">
              <a:solidFill>
                <a:schemeClr val="tx1"/>
              </a:solidFill>
            </a:endParaRPr>
          </a:p>
        </p:txBody>
      </p:sp>
      <p:grpSp>
        <p:nvGrpSpPr>
          <p:cNvPr id="176" name="Gruppe 175"/>
          <p:cNvGrpSpPr/>
          <p:nvPr/>
        </p:nvGrpSpPr>
        <p:grpSpPr>
          <a:xfrm>
            <a:off x="1625600" y="6466114"/>
            <a:ext cx="181882" cy="189026"/>
            <a:chOff x="1582057" y="986971"/>
            <a:chExt cx="181882" cy="189026"/>
          </a:xfrm>
        </p:grpSpPr>
        <p:sp>
          <p:nvSpPr>
            <p:cNvPr id="177" name="Hjem 176">
              <a:hlinkClick r:id="" action="ppaction://noaction" highlightClick="1"/>
            </p:cNvPr>
            <p:cNvSpPr/>
            <p:nvPr/>
          </p:nvSpPr>
          <p:spPr>
            <a:xfrm>
              <a:off x="1582057" y="986971"/>
              <a:ext cx="181428" cy="188686"/>
            </a:xfrm>
            <a:prstGeom prst="actionButtonHome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78" name="Rektangel 177"/>
            <p:cNvSpPr/>
            <p:nvPr/>
          </p:nvSpPr>
          <p:spPr>
            <a:xfrm>
              <a:off x="1582965" y="987878"/>
              <a:ext cx="180974" cy="188119"/>
            </a:xfrm>
            <a:prstGeom prst="rect">
              <a:avLst/>
            </a:prstGeom>
            <a:noFill/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79" name="Vinkel 178"/>
          <p:cNvSpPr/>
          <p:nvPr/>
        </p:nvSpPr>
        <p:spPr>
          <a:xfrm>
            <a:off x="2534333" y="6467362"/>
            <a:ext cx="820800" cy="187200"/>
          </a:xfrm>
          <a:prstGeom prst="chevron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800" dirty="0" smtClean="0">
                <a:solidFill>
                  <a:schemeClr val="tx1"/>
                </a:solidFill>
              </a:rPr>
              <a:t>Opret tog</a:t>
            </a:r>
            <a:endParaRPr lang="da-DK" sz="800" dirty="0">
              <a:solidFill>
                <a:schemeClr val="tx1"/>
              </a:solidFill>
            </a:endParaRPr>
          </a:p>
        </p:txBody>
      </p:sp>
      <p:sp>
        <p:nvSpPr>
          <p:cNvPr id="180" name="Rektangel 179"/>
          <p:cNvSpPr/>
          <p:nvPr/>
        </p:nvSpPr>
        <p:spPr>
          <a:xfrm>
            <a:off x="4320254" y="1908632"/>
            <a:ext cx="45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>
                <a:solidFill>
                  <a:schemeClr val="tx1"/>
                </a:solidFill>
              </a:rPr>
              <a:t>XXX</a:t>
            </a:r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181" name="Gruppe 180"/>
          <p:cNvGrpSpPr/>
          <p:nvPr/>
        </p:nvGrpSpPr>
        <p:grpSpPr>
          <a:xfrm>
            <a:off x="4765972" y="1909994"/>
            <a:ext cx="210004" cy="201951"/>
            <a:chOff x="4507252" y="2076905"/>
            <a:chExt cx="210004" cy="201951"/>
          </a:xfrm>
        </p:grpSpPr>
        <p:sp>
          <p:nvSpPr>
            <p:cNvPr id="182" name="Rektangel 181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83" name="Ligebenet trekant 182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84" name="Rektangel 183"/>
          <p:cNvSpPr/>
          <p:nvPr/>
        </p:nvSpPr>
        <p:spPr>
          <a:xfrm>
            <a:off x="3521984" y="2155370"/>
            <a:ext cx="45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>
                <a:solidFill>
                  <a:schemeClr val="tx1"/>
                </a:solidFill>
              </a:rPr>
              <a:t>XXX</a:t>
            </a:r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185" name="Gruppe 184"/>
          <p:cNvGrpSpPr/>
          <p:nvPr/>
        </p:nvGrpSpPr>
        <p:grpSpPr>
          <a:xfrm>
            <a:off x="3967702" y="2156732"/>
            <a:ext cx="210004" cy="201951"/>
            <a:chOff x="4507252" y="2076905"/>
            <a:chExt cx="210004" cy="201951"/>
          </a:xfrm>
        </p:grpSpPr>
        <p:sp>
          <p:nvSpPr>
            <p:cNvPr id="186" name="Rektangel 185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87" name="Ligebenet trekant 186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88" name="Rektangel 187"/>
          <p:cNvSpPr/>
          <p:nvPr/>
        </p:nvSpPr>
        <p:spPr>
          <a:xfrm>
            <a:off x="4320257" y="2155373"/>
            <a:ext cx="45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>
                <a:solidFill>
                  <a:schemeClr val="tx1"/>
                </a:solidFill>
              </a:rPr>
              <a:t>XXX</a:t>
            </a:r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189" name="Gruppe 188"/>
          <p:cNvGrpSpPr/>
          <p:nvPr/>
        </p:nvGrpSpPr>
        <p:grpSpPr>
          <a:xfrm>
            <a:off x="4765975" y="2156735"/>
            <a:ext cx="210004" cy="201951"/>
            <a:chOff x="4507252" y="2076905"/>
            <a:chExt cx="210004" cy="201951"/>
          </a:xfrm>
        </p:grpSpPr>
        <p:sp>
          <p:nvSpPr>
            <p:cNvPr id="190" name="Rektangel 189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91" name="Ligebenet trekant 190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92" name="Rektangel 191"/>
          <p:cNvSpPr/>
          <p:nvPr/>
        </p:nvSpPr>
        <p:spPr>
          <a:xfrm>
            <a:off x="3521984" y="2402108"/>
            <a:ext cx="45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>
                <a:solidFill>
                  <a:schemeClr val="tx1"/>
                </a:solidFill>
              </a:rPr>
              <a:t>XXX</a:t>
            </a:r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193" name="Gruppe 192"/>
          <p:cNvGrpSpPr/>
          <p:nvPr/>
        </p:nvGrpSpPr>
        <p:grpSpPr>
          <a:xfrm>
            <a:off x="3967702" y="2403470"/>
            <a:ext cx="210004" cy="201951"/>
            <a:chOff x="4507252" y="2076905"/>
            <a:chExt cx="210004" cy="201951"/>
          </a:xfrm>
        </p:grpSpPr>
        <p:sp>
          <p:nvSpPr>
            <p:cNvPr id="194" name="Rektangel 193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95" name="Ligebenet trekant 194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196" name="Rektangel 195"/>
          <p:cNvSpPr/>
          <p:nvPr/>
        </p:nvSpPr>
        <p:spPr>
          <a:xfrm>
            <a:off x="4320257" y="2402111"/>
            <a:ext cx="45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>
                <a:solidFill>
                  <a:schemeClr val="tx1"/>
                </a:solidFill>
              </a:rPr>
              <a:t>XXX</a:t>
            </a:r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197" name="Gruppe 196"/>
          <p:cNvGrpSpPr/>
          <p:nvPr/>
        </p:nvGrpSpPr>
        <p:grpSpPr>
          <a:xfrm>
            <a:off x="4765975" y="2403473"/>
            <a:ext cx="210004" cy="201951"/>
            <a:chOff x="4507252" y="2076905"/>
            <a:chExt cx="210004" cy="201951"/>
          </a:xfrm>
        </p:grpSpPr>
        <p:sp>
          <p:nvSpPr>
            <p:cNvPr id="198" name="Rektangel 197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99" name="Ligebenet trekant 198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200" name="Rektangel 199"/>
          <p:cNvSpPr/>
          <p:nvPr/>
        </p:nvSpPr>
        <p:spPr>
          <a:xfrm>
            <a:off x="3521984" y="2641598"/>
            <a:ext cx="45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>
                <a:solidFill>
                  <a:schemeClr val="tx1"/>
                </a:solidFill>
              </a:rPr>
              <a:t>XXX</a:t>
            </a:r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201" name="Gruppe 200"/>
          <p:cNvGrpSpPr/>
          <p:nvPr/>
        </p:nvGrpSpPr>
        <p:grpSpPr>
          <a:xfrm>
            <a:off x="3967702" y="2642960"/>
            <a:ext cx="210004" cy="201951"/>
            <a:chOff x="4507252" y="2076905"/>
            <a:chExt cx="210004" cy="201951"/>
          </a:xfrm>
        </p:grpSpPr>
        <p:sp>
          <p:nvSpPr>
            <p:cNvPr id="202" name="Rektangel 201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03" name="Ligebenet trekant 202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204" name="Rektangel 203"/>
          <p:cNvSpPr/>
          <p:nvPr/>
        </p:nvSpPr>
        <p:spPr>
          <a:xfrm>
            <a:off x="4320257" y="2641601"/>
            <a:ext cx="45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>
                <a:solidFill>
                  <a:schemeClr val="tx1"/>
                </a:solidFill>
              </a:rPr>
              <a:t>XXX</a:t>
            </a:r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205" name="Gruppe 204"/>
          <p:cNvGrpSpPr/>
          <p:nvPr/>
        </p:nvGrpSpPr>
        <p:grpSpPr>
          <a:xfrm>
            <a:off x="4765975" y="2642963"/>
            <a:ext cx="210004" cy="201951"/>
            <a:chOff x="4507252" y="2076905"/>
            <a:chExt cx="210004" cy="201951"/>
          </a:xfrm>
        </p:grpSpPr>
        <p:sp>
          <p:nvSpPr>
            <p:cNvPr id="206" name="Rektangel 205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07" name="Ligebenet trekant 206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208" name="Rektangel 207"/>
          <p:cNvSpPr/>
          <p:nvPr/>
        </p:nvSpPr>
        <p:spPr>
          <a:xfrm>
            <a:off x="3521984" y="2888336"/>
            <a:ext cx="45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>
                <a:solidFill>
                  <a:schemeClr val="tx1"/>
                </a:solidFill>
              </a:rPr>
              <a:t>XXX</a:t>
            </a:r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209" name="Gruppe 208"/>
          <p:cNvGrpSpPr/>
          <p:nvPr/>
        </p:nvGrpSpPr>
        <p:grpSpPr>
          <a:xfrm>
            <a:off x="3967702" y="2889698"/>
            <a:ext cx="210004" cy="201951"/>
            <a:chOff x="4507252" y="2076905"/>
            <a:chExt cx="210004" cy="201951"/>
          </a:xfrm>
        </p:grpSpPr>
        <p:sp>
          <p:nvSpPr>
            <p:cNvPr id="210" name="Rektangel 209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11" name="Ligebenet trekant 210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212" name="Rektangel 211"/>
          <p:cNvSpPr/>
          <p:nvPr/>
        </p:nvSpPr>
        <p:spPr>
          <a:xfrm>
            <a:off x="4320257" y="2888339"/>
            <a:ext cx="450000" cy="19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>
                <a:solidFill>
                  <a:schemeClr val="tx1"/>
                </a:solidFill>
              </a:rPr>
              <a:t>XXX</a:t>
            </a:r>
            <a:endParaRPr lang="da-DK" sz="1000" dirty="0">
              <a:solidFill>
                <a:schemeClr val="tx1"/>
              </a:solidFill>
            </a:endParaRPr>
          </a:p>
        </p:txBody>
      </p:sp>
      <p:grpSp>
        <p:nvGrpSpPr>
          <p:cNvPr id="213" name="Gruppe 212"/>
          <p:cNvGrpSpPr/>
          <p:nvPr/>
        </p:nvGrpSpPr>
        <p:grpSpPr>
          <a:xfrm>
            <a:off x="4765975" y="2889701"/>
            <a:ext cx="210004" cy="201951"/>
            <a:chOff x="4507252" y="2076905"/>
            <a:chExt cx="210004" cy="201951"/>
          </a:xfrm>
        </p:grpSpPr>
        <p:sp>
          <p:nvSpPr>
            <p:cNvPr id="214" name="Rektangel 213"/>
            <p:cNvSpPr/>
            <p:nvPr/>
          </p:nvSpPr>
          <p:spPr>
            <a:xfrm>
              <a:off x="4507252" y="2076905"/>
              <a:ext cx="210004" cy="20195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15" name="Ligebenet trekant 214"/>
            <p:cNvSpPr/>
            <p:nvPr/>
          </p:nvSpPr>
          <p:spPr>
            <a:xfrm rot="10800000">
              <a:off x="4555103" y="2128837"/>
              <a:ext cx="123825" cy="114997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</p:grpSp>
      <p:sp>
        <p:nvSpPr>
          <p:cNvPr id="217" name="Rektangulær billedforklaring 216"/>
          <p:cNvSpPr/>
          <p:nvPr/>
        </p:nvSpPr>
        <p:spPr>
          <a:xfrm>
            <a:off x="6132285" y="1037772"/>
            <a:ext cx="1843315" cy="783771"/>
          </a:xfrm>
          <a:prstGeom prst="wedgeRectCallout">
            <a:avLst>
              <a:gd name="adj1" fmla="val -111396"/>
              <a:gd name="adj2" fmla="val 133945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Hvis det er lyntog sættes vognene i her også </a:t>
            </a:r>
            <a:endParaRPr lang="da-DK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1805</TotalTime>
  <Words>777</Words>
  <Application>Microsoft Office PowerPoint</Application>
  <PresentationFormat>Skærmshow (4:3)</PresentationFormat>
  <Paragraphs>419</Paragraphs>
  <Slides>10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10</vt:i4>
      </vt:variant>
    </vt:vector>
  </HeadingPairs>
  <TitlesOfParts>
    <vt:vector size="11" baseType="lpstr">
      <vt:lpstr>Kontortema</vt:lpstr>
      <vt:lpstr>Dias nummer 1</vt:lpstr>
      <vt:lpstr>Dias nummer 2</vt:lpstr>
      <vt:lpstr>Dias nummer 3</vt:lpstr>
      <vt:lpstr>Dias nummer 4</vt:lpstr>
      <vt:lpstr>Dias nummer 5</vt:lpstr>
      <vt:lpstr>Dias nummer 6</vt:lpstr>
      <vt:lpstr>Dias nummer 7</vt:lpstr>
      <vt:lpstr>Dias nummer 8</vt:lpstr>
      <vt:lpstr>Dias nummer 9</vt:lpstr>
      <vt:lpstr>Dias nummer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Kontoret</dc:creator>
  <cp:lastModifiedBy>Kontoret</cp:lastModifiedBy>
  <cp:revision>188</cp:revision>
  <dcterms:created xsi:type="dcterms:W3CDTF">2016-04-03T16:51:11Z</dcterms:created>
  <dcterms:modified xsi:type="dcterms:W3CDTF">2016-04-05T17:28:53Z</dcterms:modified>
</cp:coreProperties>
</file>